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304" r:id="rId2"/>
  </p:sldIdLst>
  <p:sldSz cx="12192000" cy="6858000"/>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18" autoAdjust="0"/>
    <p:restoredTop sz="94660"/>
  </p:normalViewPr>
  <p:slideViewPr>
    <p:cSldViewPr snapToGrid="0">
      <p:cViewPr varScale="1">
        <p:scale>
          <a:sx n="105" d="100"/>
          <a:sy n="105" d="100"/>
        </p:scale>
        <p:origin x="138" y="2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9611353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9634609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5155170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8996615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764DE79-268F-4C1A-8933-263129D2AF90}" type="datetimeFigureOut">
              <a:rPr lang="en-US" smtClean="0"/>
              <a:t>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207255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smtClean="0"/>
              <a:t>2/5/2026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5399030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smtClean="0"/>
              <a:t>2/5/2026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85790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smtClean="0"/>
              <a:t>2/5/2026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5236372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t>2/5/2026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7857484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764DE79-268F-4C1A-8933-263129D2AF90}" type="datetimeFigureOut">
              <a:rPr lang="en-US" smtClean="0"/>
              <a:t>2/5/2026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8079430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764DE79-268F-4C1A-8933-263129D2AF90}" type="datetimeFigureOut">
              <a:rPr lang="en-US" smtClean="0"/>
              <a:t>2/5/2026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7702457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smtClean="0"/>
              <a:t>2/5/2026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smtClean="0"/>
              <a:t>‹#›</a:t>
            </a:fld>
            <a:endParaRPr lang="en-US" dirty="0"/>
          </a:p>
        </p:txBody>
      </p:sp>
    </p:spTree>
    <p:extLst>
      <p:ext uri="{BB962C8B-B14F-4D97-AF65-F5344CB8AC3E}">
        <p14:creationId xmlns:p14="http://schemas.microsoft.com/office/powerpoint/2010/main" val="347779435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sv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矢印: 右 8">
            <a:extLst>
              <a:ext uri="{FF2B5EF4-FFF2-40B4-BE49-F238E27FC236}">
                <a16:creationId xmlns:a16="http://schemas.microsoft.com/office/drawing/2014/main" id="{F5226805-CD3F-4AF0-BDB1-600434F26923}"/>
              </a:ext>
            </a:extLst>
          </p:cNvPr>
          <p:cNvSpPr/>
          <p:nvPr/>
        </p:nvSpPr>
        <p:spPr>
          <a:xfrm rot="16200000">
            <a:off x="2745887" y="2399530"/>
            <a:ext cx="6115681" cy="2679192"/>
          </a:xfrm>
          <a:custGeom>
            <a:avLst/>
            <a:gdLst>
              <a:gd name="connsiteX0" fmla="*/ 0 w 5519058"/>
              <a:gd name="connsiteY0" fmla="*/ 548518 h 2942772"/>
              <a:gd name="connsiteX1" fmla="*/ 3943674 w 5519058"/>
              <a:gd name="connsiteY1" fmla="*/ 548518 h 2942772"/>
              <a:gd name="connsiteX2" fmla="*/ 3943674 w 5519058"/>
              <a:gd name="connsiteY2" fmla="*/ 0 h 2942772"/>
              <a:gd name="connsiteX3" fmla="*/ 5519058 w 5519058"/>
              <a:gd name="connsiteY3" fmla="*/ 1471386 h 2942772"/>
              <a:gd name="connsiteX4" fmla="*/ 3943674 w 5519058"/>
              <a:gd name="connsiteY4" fmla="*/ 2942772 h 2942772"/>
              <a:gd name="connsiteX5" fmla="*/ 3943674 w 5519058"/>
              <a:gd name="connsiteY5" fmla="*/ 2394254 h 2942772"/>
              <a:gd name="connsiteX6" fmla="*/ 0 w 5519058"/>
              <a:gd name="connsiteY6" fmla="*/ 2394254 h 2942772"/>
              <a:gd name="connsiteX7" fmla="*/ 0 w 5519058"/>
              <a:gd name="connsiteY7" fmla="*/ 548518 h 2942772"/>
              <a:gd name="connsiteX0" fmla="*/ 103212 w 5622270"/>
              <a:gd name="connsiteY0" fmla="*/ 548518 h 2942772"/>
              <a:gd name="connsiteX1" fmla="*/ 4046886 w 5622270"/>
              <a:gd name="connsiteY1" fmla="*/ 548518 h 2942772"/>
              <a:gd name="connsiteX2" fmla="*/ 4046886 w 5622270"/>
              <a:gd name="connsiteY2" fmla="*/ 0 h 2942772"/>
              <a:gd name="connsiteX3" fmla="*/ 5622270 w 5622270"/>
              <a:gd name="connsiteY3" fmla="*/ 1471386 h 2942772"/>
              <a:gd name="connsiteX4" fmla="*/ 4046886 w 5622270"/>
              <a:gd name="connsiteY4" fmla="*/ 2942772 h 2942772"/>
              <a:gd name="connsiteX5" fmla="*/ 4046886 w 5622270"/>
              <a:gd name="connsiteY5" fmla="*/ 2394254 h 2942772"/>
              <a:gd name="connsiteX6" fmla="*/ 103212 w 5622270"/>
              <a:gd name="connsiteY6" fmla="*/ 2394254 h 2942772"/>
              <a:gd name="connsiteX7" fmla="*/ 103212 w 5622270"/>
              <a:gd name="connsiteY7" fmla="*/ 548518 h 2942772"/>
              <a:gd name="connsiteX0" fmla="*/ 160851 w 5679909"/>
              <a:gd name="connsiteY0" fmla="*/ 548518 h 2942772"/>
              <a:gd name="connsiteX1" fmla="*/ 4104525 w 5679909"/>
              <a:gd name="connsiteY1" fmla="*/ 548518 h 2942772"/>
              <a:gd name="connsiteX2" fmla="*/ 4104525 w 5679909"/>
              <a:gd name="connsiteY2" fmla="*/ 0 h 2942772"/>
              <a:gd name="connsiteX3" fmla="*/ 5679909 w 5679909"/>
              <a:gd name="connsiteY3" fmla="*/ 1471386 h 2942772"/>
              <a:gd name="connsiteX4" fmla="*/ 4104525 w 5679909"/>
              <a:gd name="connsiteY4" fmla="*/ 2942772 h 2942772"/>
              <a:gd name="connsiteX5" fmla="*/ 4104525 w 5679909"/>
              <a:gd name="connsiteY5" fmla="*/ 2394254 h 2942772"/>
              <a:gd name="connsiteX6" fmla="*/ 160851 w 5679909"/>
              <a:gd name="connsiteY6" fmla="*/ 2394254 h 2942772"/>
              <a:gd name="connsiteX7" fmla="*/ 160851 w 5679909"/>
              <a:gd name="connsiteY7" fmla="*/ 548518 h 2942772"/>
              <a:gd name="connsiteX0" fmla="*/ 190849 w 5709907"/>
              <a:gd name="connsiteY0" fmla="*/ 548518 h 2942772"/>
              <a:gd name="connsiteX1" fmla="*/ 4134523 w 5709907"/>
              <a:gd name="connsiteY1" fmla="*/ 548518 h 2942772"/>
              <a:gd name="connsiteX2" fmla="*/ 4134523 w 5709907"/>
              <a:gd name="connsiteY2" fmla="*/ 0 h 2942772"/>
              <a:gd name="connsiteX3" fmla="*/ 5709907 w 5709907"/>
              <a:gd name="connsiteY3" fmla="*/ 1471386 h 2942772"/>
              <a:gd name="connsiteX4" fmla="*/ 4134523 w 5709907"/>
              <a:gd name="connsiteY4" fmla="*/ 2942772 h 2942772"/>
              <a:gd name="connsiteX5" fmla="*/ 4134523 w 5709907"/>
              <a:gd name="connsiteY5" fmla="*/ 2394254 h 2942772"/>
              <a:gd name="connsiteX6" fmla="*/ 190849 w 5709907"/>
              <a:gd name="connsiteY6" fmla="*/ 2394254 h 2942772"/>
              <a:gd name="connsiteX7" fmla="*/ 190849 w 5709907"/>
              <a:gd name="connsiteY7" fmla="*/ 548518 h 2942772"/>
              <a:gd name="connsiteX0" fmla="*/ 215071 w 5734129"/>
              <a:gd name="connsiteY0" fmla="*/ 548518 h 2942772"/>
              <a:gd name="connsiteX1" fmla="*/ 4158745 w 5734129"/>
              <a:gd name="connsiteY1" fmla="*/ 548518 h 2942772"/>
              <a:gd name="connsiteX2" fmla="*/ 4158745 w 5734129"/>
              <a:gd name="connsiteY2" fmla="*/ 0 h 2942772"/>
              <a:gd name="connsiteX3" fmla="*/ 5734129 w 5734129"/>
              <a:gd name="connsiteY3" fmla="*/ 1471386 h 2942772"/>
              <a:gd name="connsiteX4" fmla="*/ 4158745 w 5734129"/>
              <a:gd name="connsiteY4" fmla="*/ 2942772 h 2942772"/>
              <a:gd name="connsiteX5" fmla="*/ 4158745 w 5734129"/>
              <a:gd name="connsiteY5" fmla="*/ 2394254 h 2942772"/>
              <a:gd name="connsiteX6" fmla="*/ 215071 w 5734129"/>
              <a:gd name="connsiteY6" fmla="*/ 2394254 h 2942772"/>
              <a:gd name="connsiteX7" fmla="*/ 215071 w 5734129"/>
              <a:gd name="connsiteY7" fmla="*/ 548518 h 2942772"/>
              <a:gd name="connsiteX0" fmla="*/ 206830 w 5725888"/>
              <a:gd name="connsiteY0" fmla="*/ 548518 h 2942772"/>
              <a:gd name="connsiteX1" fmla="*/ 4150504 w 5725888"/>
              <a:gd name="connsiteY1" fmla="*/ 548518 h 2942772"/>
              <a:gd name="connsiteX2" fmla="*/ 4150504 w 5725888"/>
              <a:gd name="connsiteY2" fmla="*/ 0 h 2942772"/>
              <a:gd name="connsiteX3" fmla="*/ 5725888 w 5725888"/>
              <a:gd name="connsiteY3" fmla="*/ 1471386 h 2942772"/>
              <a:gd name="connsiteX4" fmla="*/ 4150504 w 5725888"/>
              <a:gd name="connsiteY4" fmla="*/ 2942772 h 2942772"/>
              <a:gd name="connsiteX5" fmla="*/ 4150504 w 5725888"/>
              <a:gd name="connsiteY5" fmla="*/ 2394254 h 2942772"/>
              <a:gd name="connsiteX6" fmla="*/ 206830 w 5725888"/>
              <a:gd name="connsiteY6" fmla="*/ 2394254 h 2942772"/>
              <a:gd name="connsiteX7" fmla="*/ 206830 w 5725888"/>
              <a:gd name="connsiteY7" fmla="*/ 548518 h 2942772"/>
              <a:gd name="connsiteX0" fmla="*/ 226279 w 5745337"/>
              <a:gd name="connsiteY0" fmla="*/ 548518 h 2942772"/>
              <a:gd name="connsiteX1" fmla="*/ 4169953 w 5745337"/>
              <a:gd name="connsiteY1" fmla="*/ 548518 h 2942772"/>
              <a:gd name="connsiteX2" fmla="*/ 4169953 w 5745337"/>
              <a:gd name="connsiteY2" fmla="*/ 0 h 2942772"/>
              <a:gd name="connsiteX3" fmla="*/ 5745337 w 5745337"/>
              <a:gd name="connsiteY3" fmla="*/ 1471386 h 2942772"/>
              <a:gd name="connsiteX4" fmla="*/ 4169953 w 5745337"/>
              <a:gd name="connsiteY4" fmla="*/ 2942772 h 2942772"/>
              <a:gd name="connsiteX5" fmla="*/ 4169953 w 5745337"/>
              <a:gd name="connsiteY5" fmla="*/ 2394254 h 2942772"/>
              <a:gd name="connsiteX6" fmla="*/ 226279 w 5745337"/>
              <a:gd name="connsiteY6" fmla="*/ 2394254 h 2942772"/>
              <a:gd name="connsiteX7" fmla="*/ 226279 w 5745337"/>
              <a:gd name="connsiteY7" fmla="*/ 548518 h 2942772"/>
              <a:gd name="connsiteX0" fmla="*/ 242216 w 5761274"/>
              <a:gd name="connsiteY0" fmla="*/ 548518 h 2942772"/>
              <a:gd name="connsiteX1" fmla="*/ 4185890 w 5761274"/>
              <a:gd name="connsiteY1" fmla="*/ 548518 h 2942772"/>
              <a:gd name="connsiteX2" fmla="*/ 4185890 w 5761274"/>
              <a:gd name="connsiteY2" fmla="*/ 0 h 2942772"/>
              <a:gd name="connsiteX3" fmla="*/ 5761274 w 5761274"/>
              <a:gd name="connsiteY3" fmla="*/ 1471386 h 2942772"/>
              <a:gd name="connsiteX4" fmla="*/ 4185890 w 5761274"/>
              <a:gd name="connsiteY4" fmla="*/ 2942772 h 2942772"/>
              <a:gd name="connsiteX5" fmla="*/ 4185890 w 5761274"/>
              <a:gd name="connsiteY5" fmla="*/ 2394254 h 2942772"/>
              <a:gd name="connsiteX6" fmla="*/ 242216 w 5761274"/>
              <a:gd name="connsiteY6" fmla="*/ 2394254 h 2942772"/>
              <a:gd name="connsiteX7" fmla="*/ 242216 w 5761274"/>
              <a:gd name="connsiteY7" fmla="*/ 548518 h 2942772"/>
              <a:gd name="connsiteX0" fmla="*/ 211025 w 5730083"/>
              <a:gd name="connsiteY0" fmla="*/ 548518 h 2942772"/>
              <a:gd name="connsiteX1" fmla="*/ 4154699 w 5730083"/>
              <a:gd name="connsiteY1" fmla="*/ 548518 h 2942772"/>
              <a:gd name="connsiteX2" fmla="*/ 4154699 w 5730083"/>
              <a:gd name="connsiteY2" fmla="*/ 0 h 2942772"/>
              <a:gd name="connsiteX3" fmla="*/ 5730083 w 5730083"/>
              <a:gd name="connsiteY3" fmla="*/ 1471386 h 2942772"/>
              <a:gd name="connsiteX4" fmla="*/ 4154699 w 5730083"/>
              <a:gd name="connsiteY4" fmla="*/ 2942772 h 2942772"/>
              <a:gd name="connsiteX5" fmla="*/ 4154699 w 5730083"/>
              <a:gd name="connsiteY5" fmla="*/ 2394254 h 2942772"/>
              <a:gd name="connsiteX6" fmla="*/ 211025 w 5730083"/>
              <a:gd name="connsiteY6" fmla="*/ 2394254 h 2942772"/>
              <a:gd name="connsiteX7" fmla="*/ 211025 w 5730083"/>
              <a:gd name="connsiteY7" fmla="*/ 548518 h 2942772"/>
              <a:gd name="connsiteX0" fmla="*/ 213956 w 5733014"/>
              <a:gd name="connsiteY0" fmla="*/ 548518 h 2942772"/>
              <a:gd name="connsiteX1" fmla="*/ 4157630 w 5733014"/>
              <a:gd name="connsiteY1" fmla="*/ 548518 h 2942772"/>
              <a:gd name="connsiteX2" fmla="*/ 4157630 w 5733014"/>
              <a:gd name="connsiteY2" fmla="*/ 0 h 2942772"/>
              <a:gd name="connsiteX3" fmla="*/ 5733014 w 5733014"/>
              <a:gd name="connsiteY3" fmla="*/ 1471386 h 2942772"/>
              <a:gd name="connsiteX4" fmla="*/ 4157630 w 5733014"/>
              <a:gd name="connsiteY4" fmla="*/ 2942772 h 2942772"/>
              <a:gd name="connsiteX5" fmla="*/ 4157630 w 5733014"/>
              <a:gd name="connsiteY5" fmla="*/ 2394254 h 2942772"/>
              <a:gd name="connsiteX6" fmla="*/ 213956 w 5733014"/>
              <a:gd name="connsiteY6" fmla="*/ 2394254 h 2942772"/>
              <a:gd name="connsiteX7" fmla="*/ 213956 w 5733014"/>
              <a:gd name="connsiteY7" fmla="*/ 548518 h 2942772"/>
              <a:gd name="connsiteX0" fmla="*/ 202299 w 5721357"/>
              <a:gd name="connsiteY0" fmla="*/ 548518 h 2942772"/>
              <a:gd name="connsiteX1" fmla="*/ 4145973 w 5721357"/>
              <a:gd name="connsiteY1" fmla="*/ 548518 h 2942772"/>
              <a:gd name="connsiteX2" fmla="*/ 4145973 w 5721357"/>
              <a:gd name="connsiteY2" fmla="*/ 0 h 2942772"/>
              <a:gd name="connsiteX3" fmla="*/ 5721357 w 5721357"/>
              <a:gd name="connsiteY3" fmla="*/ 1471386 h 2942772"/>
              <a:gd name="connsiteX4" fmla="*/ 4145973 w 5721357"/>
              <a:gd name="connsiteY4" fmla="*/ 2942772 h 2942772"/>
              <a:gd name="connsiteX5" fmla="*/ 4145973 w 5721357"/>
              <a:gd name="connsiteY5" fmla="*/ 2394254 h 2942772"/>
              <a:gd name="connsiteX6" fmla="*/ 202299 w 5721357"/>
              <a:gd name="connsiteY6" fmla="*/ 2394254 h 2942772"/>
              <a:gd name="connsiteX7" fmla="*/ 202299 w 5721357"/>
              <a:gd name="connsiteY7" fmla="*/ 548518 h 2942772"/>
              <a:gd name="connsiteX0" fmla="*/ 202299 w 5721357"/>
              <a:gd name="connsiteY0" fmla="*/ 548518 h 2942772"/>
              <a:gd name="connsiteX1" fmla="*/ 4145973 w 5721357"/>
              <a:gd name="connsiteY1" fmla="*/ 548518 h 2942772"/>
              <a:gd name="connsiteX2" fmla="*/ 4145973 w 5721357"/>
              <a:gd name="connsiteY2" fmla="*/ 0 h 2942772"/>
              <a:gd name="connsiteX3" fmla="*/ 5721357 w 5721357"/>
              <a:gd name="connsiteY3" fmla="*/ 1471386 h 2942772"/>
              <a:gd name="connsiteX4" fmla="*/ 4145973 w 5721357"/>
              <a:gd name="connsiteY4" fmla="*/ 2942772 h 2942772"/>
              <a:gd name="connsiteX5" fmla="*/ 4061691 w 5721357"/>
              <a:gd name="connsiteY5" fmla="*/ 2400607 h 2942772"/>
              <a:gd name="connsiteX6" fmla="*/ 202299 w 5721357"/>
              <a:gd name="connsiteY6" fmla="*/ 2394254 h 2942772"/>
              <a:gd name="connsiteX7" fmla="*/ 202299 w 5721357"/>
              <a:gd name="connsiteY7" fmla="*/ 548518 h 2942772"/>
              <a:gd name="connsiteX0" fmla="*/ 202299 w 5721357"/>
              <a:gd name="connsiteY0" fmla="*/ 548518 h 2942772"/>
              <a:gd name="connsiteX1" fmla="*/ 4145973 w 5721357"/>
              <a:gd name="connsiteY1" fmla="*/ 548518 h 2942772"/>
              <a:gd name="connsiteX2" fmla="*/ 4145973 w 5721357"/>
              <a:gd name="connsiteY2" fmla="*/ 0 h 2942772"/>
              <a:gd name="connsiteX3" fmla="*/ 5721357 w 5721357"/>
              <a:gd name="connsiteY3" fmla="*/ 1471386 h 2942772"/>
              <a:gd name="connsiteX4" fmla="*/ 4145973 w 5721357"/>
              <a:gd name="connsiteY4" fmla="*/ 2942772 h 2942772"/>
              <a:gd name="connsiteX5" fmla="*/ 4061691 w 5721357"/>
              <a:gd name="connsiteY5" fmla="*/ 2400607 h 2942772"/>
              <a:gd name="connsiteX6" fmla="*/ 202299 w 5721357"/>
              <a:gd name="connsiteY6" fmla="*/ 2394254 h 2942772"/>
              <a:gd name="connsiteX7" fmla="*/ 202299 w 5721357"/>
              <a:gd name="connsiteY7" fmla="*/ 548518 h 2942772"/>
              <a:gd name="connsiteX0" fmla="*/ 202299 w 5721357"/>
              <a:gd name="connsiteY0" fmla="*/ 548518 h 2942772"/>
              <a:gd name="connsiteX1" fmla="*/ 4145973 w 5721357"/>
              <a:gd name="connsiteY1" fmla="*/ 548518 h 2942772"/>
              <a:gd name="connsiteX2" fmla="*/ 4145973 w 5721357"/>
              <a:gd name="connsiteY2" fmla="*/ 0 h 2942772"/>
              <a:gd name="connsiteX3" fmla="*/ 5721357 w 5721357"/>
              <a:gd name="connsiteY3" fmla="*/ 1471386 h 2942772"/>
              <a:gd name="connsiteX4" fmla="*/ 4145973 w 5721357"/>
              <a:gd name="connsiteY4" fmla="*/ 2942772 h 2942772"/>
              <a:gd name="connsiteX5" fmla="*/ 4061691 w 5721357"/>
              <a:gd name="connsiteY5" fmla="*/ 2400607 h 2942772"/>
              <a:gd name="connsiteX6" fmla="*/ 202299 w 5721357"/>
              <a:gd name="connsiteY6" fmla="*/ 2394254 h 2942772"/>
              <a:gd name="connsiteX7" fmla="*/ 202299 w 5721357"/>
              <a:gd name="connsiteY7" fmla="*/ 548518 h 2942772"/>
              <a:gd name="connsiteX0" fmla="*/ 202299 w 5721357"/>
              <a:gd name="connsiteY0" fmla="*/ 548518 h 2942772"/>
              <a:gd name="connsiteX1" fmla="*/ 4145973 w 5721357"/>
              <a:gd name="connsiteY1" fmla="*/ 548518 h 2942772"/>
              <a:gd name="connsiteX2" fmla="*/ 4145973 w 5721357"/>
              <a:gd name="connsiteY2" fmla="*/ 0 h 2942772"/>
              <a:gd name="connsiteX3" fmla="*/ 5721357 w 5721357"/>
              <a:gd name="connsiteY3" fmla="*/ 1471386 h 2942772"/>
              <a:gd name="connsiteX4" fmla="*/ 4145973 w 5721357"/>
              <a:gd name="connsiteY4" fmla="*/ 2942772 h 2942772"/>
              <a:gd name="connsiteX5" fmla="*/ 4061691 w 5721357"/>
              <a:gd name="connsiteY5" fmla="*/ 2400607 h 2942772"/>
              <a:gd name="connsiteX6" fmla="*/ 202299 w 5721357"/>
              <a:gd name="connsiteY6" fmla="*/ 2394254 h 2942772"/>
              <a:gd name="connsiteX7" fmla="*/ 202299 w 5721357"/>
              <a:gd name="connsiteY7" fmla="*/ 548518 h 2942772"/>
              <a:gd name="connsiteX0" fmla="*/ 202299 w 5721357"/>
              <a:gd name="connsiteY0" fmla="*/ 548518 h 2942772"/>
              <a:gd name="connsiteX1" fmla="*/ 4145973 w 5721357"/>
              <a:gd name="connsiteY1" fmla="*/ 548518 h 2942772"/>
              <a:gd name="connsiteX2" fmla="*/ 4145973 w 5721357"/>
              <a:gd name="connsiteY2" fmla="*/ 0 h 2942772"/>
              <a:gd name="connsiteX3" fmla="*/ 5721357 w 5721357"/>
              <a:gd name="connsiteY3" fmla="*/ 1471386 h 2942772"/>
              <a:gd name="connsiteX4" fmla="*/ 4145973 w 5721357"/>
              <a:gd name="connsiteY4" fmla="*/ 2942772 h 2942772"/>
              <a:gd name="connsiteX5" fmla="*/ 4038172 w 5721357"/>
              <a:gd name="connsiteY5" fmla="*/ 2408547 h 2942772"/>
              <a:gd name="connsiteX6" fmla="*/ 202299 w 5721357"/>
              <a:gd name="connsiteY6" fmla="*/ 2394254 h 2942772"/>
              <a:gd name="connsiteX7" fmla="*/ 202299 w 5721357"/>
              <a:gd name="connsiteY7" fmla="*/ 548518 h 2942772"/>
              <a:gd name="connsiteX0" fmla="*/ 202299 w 5721357"/>
              <a:gd name="connsiteY0" fmla="*/ 548518 h 2942772"/>
              <a:gd name="connsiteX1" fmla="*/ 4145973 w 5721357"/>
              <a:gd name="connsiteY1" fmla="*/ 548518 h 2942772"/>
              <a:gd name="connsiteX2" fmla="*/ 4145973 w 5721357"/>
              <a:gd name="connsiteY2" fmla="*/ 0 h 2942772"/>
              <a:gd name="connsiteX3" fmla="*/ 5721357 w 5721357"/>
              <a:gd name="connsiteY3" fmla="*/ 1471386 h 2942772"/>
              <a:gd name="connsiteX4" fmla="*/ 4145973 w 5721357"/>
              <a:gd name="connsiteY4" fmla="*/ 2942772 h 2942772"/>
              <a:gd name="connsiteX5" fmla="*/ 4038172 w 5721357"/>
              <a:gd name="connsiteY5" fmla="*/ 2408547 h 2942772"/>
              <a:gd name="connsiteX6" fmla="*/ 202299 w 5721357"/>
              <a:gd name="connsiteY6" fmla="*/ 2394254 h 2942772"/>
              <a:gd name="connsiteX7" fmla="*/ 202299 w 5721357"/>
              <a:gd name="connsiteY7" fmla="*/ 548518 h 2942772"/>
              <a:gd name="connsiteX0" fmla="*/ 202299 w 5721357"/>
              <a:gd name="connsiteY0" fmla="*/ 548518 h 2942772"/>
              <a:gd name="connsiteX1" fmla="*/ 4145973 w 5721357"/>
              <a:gd name="connsiteY1" fmla="*/ 548518 h 2942772"/>
              <a:gd name="connsiteX2" fmla="*/ 4145973 w 5721357"/>
              <a:gd name="connsiteY2" fmla="*/ 0 h 2942772"/>
              <a:gd name="connsiteX3" fmla="*/ 5721357 w 5721357"/>
              <a:gd name="connsiteY3" fmla="*/ 1471386 h 2942772"/>
              <a:gd name="connsiteX4" fmla="*/ 4145973 w 5721357"/>
              <a:gd name="connsiteY4" fmla="*/ 2942772 h 2942772"/>
              <a:gd name="connsiteX5" fmla="*/ 4038172 w 5721357"/>
              <a:gd name="connsiteY5" fmla="*/ 2408547 h 2942772"/>
              <a:gd name="connsiteX6" fmla="*/ 202299 w 5721357"/>
              <a:gd name="connsiteY6" fmla="*/ 2394254 h 2942772"/>
              <a:gd name="connsiteX7" fmla="*/ 202299 w 5721357"/>
              <a:gd name="connsiteY7" fmla="*/ 548518 h 2942772"/>
              <a:gd name="connsiteX0" fmla="*/ 202299 w 5721357"/>
              <a:gd name="connsiteY0" fmla="*/ 548518 h 2942772"/>
              <a:gd name="connsiteX1" fmla="*/ 4145973 w 5721357"/>
              <a:gd name="connsiteY1" fmla="*/ 548518 h 2942772"/>
              <a:gd name="connsiteX2" fmla="*/ 4145973 w 5721357"/>
              <a:gd name="connsiteY2" fmla="*/ 0 h 2942772"/>
              <a:gd name="connsiteX3" fmla="*/ 5721357 w 5721357"/>
              <a:gd name="connsiteY3" fmla="*/ 1471386 h 2942772"/>
              <a:gd name="connsiteX4" fmla="*/ 4145973 w 5721357"/>
              <a:gd name="connsiteY4" fmla="*/ 2942772 h 2942772"/>
              <a:gd name="connsiteX5" fmla="*/ 4038172 w 5721357"/>
              <a:gd name="connsiteY5" fmla="*/ 2408547 h 2942772"/>
              <a:gd name="connsiteX6" fmla="*/ 202299 w 5721357"/>
              <a:gd name="connsiteY6" fmla="*/ 2394254 h 2942772"/>
              <a:gd name="connsiteX7" fmla="*/ 202299 w 5721357"/>
              <a:gd name="connsiteY7" fmla="*/ 548518 h 2942772"/>
              <a:gd name="connsiteX0" fmla="*/ 202299 w 5721357"/>
              <a:gd name="connsiteY0" fmla="*/ 548518 h 2942772"/>
              <a:gd name="connsiteX1" fmla="*/ 4145973 w 5721357"/>
              <a:gd name="connsiteY1" fmla="*/ 548518 h 2942772"/>
              <a:gd name="connsiteX2" fmla="*/ 4145973 w 5721357"/>
              <a:gd name="connsiteY2" fmla="*/ 0 h 2942772"/>
              <a:gd name="connsiteX3" fmla="*/ 5721357 w 5721357"/>
              <a:gd name="connsiteY3" fmla="*/ 1471386 h 2942772"/>
              <a:gd name="connsiteX4" fmla="*/ 4145973 w 5721357"/>
              <a:gd name="connsiteY4" fmla="*/ 2942772 h 2942772"/>
              <a:gd name="connsiteX5" fmla="*/ 4028373 w 5721357"/>
              <a:gd name="connsiteY5" fmla="*/ 2408550 h 2942772"/>
              <a:gd name="connsiteX6" fmla="*/ 202299 w 5721357"/>
              <a:gd name="connsiteY6" fmla="*/ 2394254 h 2942772"/>
              <a:gd name="connsiteX7" fmla="*/ 202299 w 5721357"/>
              <a:gd name="connsiteY7" fmla="*/ 548518 h 2942772"/>
              <a:gd name="connsiteX0" fmla="*/ 202299 w 5721357"/>
              <a:gd name="connsiteY0" fmla="*/ 548518 h 2942772"/>
              <a:gd name="connsiteX1" fmla="*/ 4145973 w 5721357"/>
              <a:gd name="connsiteY1" fmla="*/ 548518 h 2942772"/>
              <a:gd name="connsiteX2" fmla="*/ 4145973 w 5721357"/>
              <a:gd name="connsiteY2" fmla="*/ 0 h 2942772"/>
              <a:gd name="connsiteX3" fmla="*/ 5721357 w 5721357"/>
              <a:gd name="connsiteY3" fmla="*/ 1471386 h 2942772"/>
              <a:gd name="connsiteX4" fmla="*/ 4145973 w 5721357"/>
              <a:gd name="connsiteY4" fmla="*/ 2942772 h 2942772"/>
              <a:gd name="connsiteX5" fmla="*/ 4028373 w 5721357"/>
              <a:gd name="connsiteY5" fmla="*/ 2408550 h 2942772"/>
              <a:gd name="connsiteX6" fmla="*/ 202299 w 5721357"/>
              <a:gd name="connsiteY6" fmla="*/ 2394254 h 2942772"/>
              <a:gd name="connsiteX7" fmla="*/ 202299 w 5721357"/>
              <a:gd name="connsiteY7" fmla="*/ 548518 h 2942772"/>
              <a:gd name="connsiteX0" fmla="*/ 202299 w 5721357"/>
              <a:gd name="connsiteY0" fmla="*/ 548518 h 2942772"/>
              <a:gd name="connsiteX1" fmla="*/ 4145973 w 5721357"/>
              <a:gd name="connsiteY1" fmla="*/ 548518 h 2942772"/>
              <a:gd name="connsiteX2" fmla="*/ 4145973 w 5721357"/>
              <a:gd name="connsiteY2" fmla="*/ 0 h 2942772"/>
              <a:gd name="connsiteX3" fmla="*/ 5721357 w 5721357"/>
              <a:gd name="connsiteY3" fmla="*/ 1471386 h 2942772"/>
              <a:gd name="connsiteX4" fmla="*/ 4145973 w 5721357"/>
              <a:gd name="connsiteY4" fmla="*/ 2942772 h 2942772"/>
              <a:gd name="connsiteX5" fmla="*/ 4028373 w 5721357"/>
              <a:gd name="connsiteY5" fmla="*/ 2408550 h 2942772"/>
              <a:gd name="connsiteX6" fmla="*/ 202299 w 5721357"/>
              <a:gd name="connsiteY6" fmla="*/ 2394254 h 2942772"/>
              <a:gd name="connsiteX7" fmla="*/ 202299 w 5721357"/>
              <a:gd name="connsiteY7" fmla="*/ 548518 h 2942772"/>
              <a:gd name="connsiteX0" fmla="*/ 202299 w 5721357"/>
              <a:gd name="connsiteY0" fmla="*/ 548518 h 2942772"/>
              <a:gd name="connsiteX1" fmla="*/ 4145973 w 5721357"/>
              <a:gd name="connsiteY1" fmla="*/ 548518 h 2942772"/>
              <a:gd name="connsiteX2" fmla="*/ 4145973 w 5721357"/>
              <a:gd name="connsiteY2" fmla="*/ 0 h 2942772"/>
              <a:gd name="connsiteX3" fmla="*/ 5721357 w 5721357"/>
              <a:gd name="connsiteY3" fmla="*/ 1471386 h 2942772"/>
              <a:gd name="connsiteX4" fmla="*/ 4145973 w 5721357"/>
              <a:gd name="connsiteY4" fmla="*/ 2942772 h 2942772"/>
              <a:gd name="connsiteX5" fmla="*/ 3965652 w 5721357"/>
              <a:gd name="connsiteY5" fmla="*/ 2414903 h 2942772"/>
              <a:gd name="connsiteX6" fmla="*/ 202299 w 5721357"/>
              <a:gd name="connsiteY6" fmla="*/ 2394254 h 2942772"/>
              <a:gd name="connsiteX7" fmla="*/ 202299 w 5721357"/>
              <a:gd name="connsiteY7" fmla="*/ 548518 h 2942772"/>
              <a:gd name="connsiteX0" fmla="*/ 202299 w 5721357"/>
              <a:gd name="connsiteY0" fmla="*/ 548518 h 2942772"/>
              <a:gd name="connsiteX1" fmla="*/ 4145973 w 5721357"/>
              <a:gd name="connsiteY1" fmla="*/ 548518 h 2942772"/>
              <a:gd name="connsiteX2" fmla="*/ 4145973 w 5721357"/>
              <a:gd name="connsiteY2" fmla="*/ 0 h 2942772"/>
              <a:gd name="connsiteX3" fmla="*/ 5721357 w 5721357"/>
              <a:gd name="connsiteY3" fmla="*/ 1471386 h 2942772"/>
              <a:gd name="connsiteX4" fmla="*/ 4145973 w 5721357"/>
              <a:gd name="connsiteY4" fmla="*/ 2942772 h 2942772"/>
              <a:gd name="connsiteX5" fmla="*/ 3965652 w 5721357"/>
              <a:gd name="connsiteY5" fmla="*/ 2414903 h 2942772"/>
              <a:gd name="connsiteX6" fmla="*/ 202299 w 5721357"/>
              <a:gd name="connsiteY6" fmla="*/ 2394254 h 2942772"/>
              <a:gd name="connsiteX7" fmla="*/ 202299 w 5721357"/>
              <a:gd name="connsiteY7" fmla="*/ 548518 h 2942772"/>
              <a:gd name="connsiteX0" fmla="*/ 202299 w 5721357"/>
              <a:gd name="connsiteY0" fmla="*/ 548518 h 2942772"/>
              <a:gd name="connsiteX1" fmla="*/ 4145973 w 5721357"/>
              <a:gd name="connsiteY1" fmla="*/ 548518 h 2942772"/>
              <a:gd name="connsiteX2" fmla="*/ 4145973 w 5721357"/>
              <a:gd name="connsiteY2" fmla="*/ 0 h 2942772"/>
              <a:gd name="connsiteX3" fmla="*/ 5721357 w 5721357"/>
              <a:gd name="connsiteY3" fmla="*/ 1471386 h 2942772"/>
              <a:gd name="connsiteX4" fmla="*/ 4145973 w 5721357"/>
              <a:gd name="connsiteY4" fmla="*/ 2942772 h 2942772"/>
              <a:gd name="connsiteX5" fmla="*/ 3965652 w 5721357"/>
              <a:gd name="connsiteY5" fmla="*/ 2414903 h 2942772"/>
              <a:gd name="connsiteX6" fmla="*/ 202299 w 5721357"/>
              <a:gd name="connsiteY6" fmla="*/ 2394254 h 2942772"/>
              <a:gd name="connsiteX7" fmla="*/ 202299 w 5721357"/>
              <a:gd name="connsiteY7" fmla="*/ 548518 h 2942772"/>
              <a:gd name="connsiteX0" fmla="*/ 202299 w 5721357"/>
              <a:gd name="connsiteY0" fmla="*/ 548518 h 2942772"/>
              <a:gd name="connsiteX1" fmla="*/ 4145973 w 5721357"/>
              <a:gd name="connsiteY1" fmla="*/ 548518 h 2942772"/>
              <a:gd name="connsiteX2" fmla="*/ 4145973 w 5721357"/>
              <a:gd name="connsiteY2" fmla="*/ 0 h 2942772"/>
              <a:gd name="connsiteX3" fmla="*/ 5721357 w 5721357"/>
              <a:gd name="connsiteY3" fmla="*/ 1471386 h 2942772"/>
              <a:gd name="connsiteX4" fmla="*/ 4145973 w 5721357"/>
              <a:gd name="connsiteY4" fmla="*/ 2942772 h 2942772"/>
              <a:gd name="connsiteX5" fmla="*/ 3965652 w 5721357"/>
              <a:gd name="connsiteY5" fmla="*/ 2414903 h 2942772"/>
              <a:gd name="connsiteX6" fmla="*/ 202299 w 5721357"/>
              <a:gd name="connsiteY6" fmla="*/ 2394254 h 2942772"/>
              <a:gd name="connsiteX7" fmla="*/ 202299 w 5721357"/>
              <a:gd name="connsiteY7" fmla="*/ 548518 h 2942772"/>
              <a:gd name="connsiteX0" fmla="*/ 202299 w 5721357"/>
              <a:gd name="connsiteY0" fmla="*/ 548518 h 2942772"/>
              <a:gd name="connsiteX1" fmla="*/ 4002882 w 5721357"/>
              <a:gd name="connsiteY1" fmla="*/ 548518 h 2942772"/>
              <a:gd name="connsiteX2" fmla="*/ 4145973 w 5721357"/>
              <a:gd name="connsiteY2" fmla="*/ 0 h 2942772"/>
              <a:gd name="connsiteX3" fmla="*/ 5721357 w 5721357"/>
              <a:gd name="connsiteY3" fmla="*/ 1471386 h 2942772"/>
              <a:gd name="connsiteX4" fmla="*/ 4145973 w 5721357"/>
              <a:gd name="connsiteY4" fmla="*/ 2942772 h 2942772"/>
              <a:gd name="connsiteX5" fmla="*/ 3965652 w 5721357"/>
              <a:gd name="connsiteY5" fmla="*/ 2414903 h 2942772"/>
              <a:gd name="connsiteX6" fmla="*/ 202299 w 5721357"/>
              <a:gd name="connsiteY6" fmla="*/ 2394254 h 2942772"/>
              <a:gd name="connsiteX7" fmla="*/ 202299 w 5721357"/>
              <a:gd name="connsiteY7" fmla="*/ 548518 h 2942772"/>
              <a:gd name="connsiteX0" fmla="*/ 202299 w 5721357"/>
              <a:gd name="connsiteY0" fmla="*/ 548518 h 2942772"/>
              <a:gd name="connsiteX1" fmla="*/ 4002882 w 5721357"/>
              <a:gd name="connsiteY1" fmla="*/ 548518 h 2942772"/>
              <a:gd name="connsiteX2" fmla="*/ 4145973 w 5721357"/>
              <a:gd name="connsiteY2" fmla="*/ 0 h 2942772"/>
              <a:gd name="connsiteX3" fmla="*/ 5721357 w 5721357"/>
              <a:gd name="connsiteY3" fmla="*/ 1471386 h 2942772"/>
              <a:gd name="connsiteX4" fmla="*/ 4145973 w 5721357"/>
              <a:gd name="connsiteY4" fmla="*/ 2942772 h 2942772"/>
              <a:gd name="connsiteX5" fmla="*/ 3965652 w 5721357"/>
              <a:gd name="connsiteY5" fmla="*/ 2414903 h 2942772"/>
              <a:gd name="connsiteX6" fmla="*/ 202299 w 5721357"/>
              <a:gd name="connsiteY6" fmla="*/ 2394254 h 2942772"/>
              <a:gd name="connsiteX7" fmla="*/ 202299 w 5721357"/>
              <a:gd name="connsiteY7" fmla="*/ 548518 h 2942772"/>
              <a:gd name="connsiteX0" fmla="*/ 202299 w 5721357"/>
              <a:gd name="connsiteY0" fmla="*/ 548518 h 2942772"/>
              <a:gd name="connsiteX1" fmla="*/ 4002882 w 5721357"/>
              <a:gd name="connsiteY1" fmla="*/ 548518 h 2942772"/>
              <a:gd name="connsiteX2" fmla="*/ 4145973 w 5721357"/>
              <a:gd name="connsiteY2" fmla="*/ 0 h 2942772"/>
              <a:gd name="connsiteX3" fmla="*/ 5721357 w 5721357"/>
              <a:gd name="connsiteY3" fmla="*/ 1471386 h 2942772"/>
              <a:gd name="connsiteX4" fmla="*/ 4145973 w 5721357"/>
              <a:gd name="connsiteY4" fmla="*/ 2942772 h 2942772"/>
              <a:gd name="connsiteX5" fmla="*/ 3965652 w 5721357"/>
              <a:gd name="connsiteY5" fmla="*/ 2414903 h 2942772"/>
              <a:gd name="connsiteX6" fmla="*/ 202299 w 5721357"/>
              <a:gd name="connsiteY6" fmla="*/ 2394254 h 2942772"/>
              <a:gd name="connsiteX7" fmla="*/ 202299 w 5721357"/>
              <a:gd name="connsiteY7" fmla="*/ 548518 h 2942772"/>
              <a:gd name="connsiteX0" fmla="*/ 202299 w 5721357"/>
              <a:gd name="connsiteY0" fmla="*/ 548518 h 2942772"/>
              <a:gd name="connsiteX1" fmla="*/ 4002882 w 5721357"/>
              <a:gd name="connsiteY1" fmla="*/ 548518 h 2942772"/>
              <a:gd name="connsiteX2" fmla="*/ 4145973 w 5721357"/>
              <a:gd name="connsiteY2" fmla="*/ 0 h 2942772"/>
              <a:gd name="connsiteX3" fmla="*/ 5721357 w 5721357"/>
              <a:gd name="connsiteY3" fmla="*/ 1471386 h 2942772"/>
              <a:gd name="connsiteX4" fmla="*/ 4145973 w 5721357"/>
              <a:gd name="connsiteY4" fmla="*/ 2942772 h 2942772"/>
              <a:gd name="connsiteX5" fmla="*/ 3965652 w 5721357"/>
              <a:gd name="connsiteY5" fmla="*/ 2414903 h 2942772"/>
              <a:gd name="connsiteX6" fmla="*/ 202299 w 5721357"/>
              <a:gd name="connsiteY6" fmla="*/ 2394254 h 2942772"/>
              <a:gd name="connsiteX7" fmla="*/ 202299 w 5721357"/>
              <a:gd name="connsiteY7" fmla="*/ 548518 h 2942772"/>
              <a:gd name="connsiteX0" fmla="*/ 202299 w 5721357"/>
              <a:gd name="connsiteY0" fmla="*/ 548518 h 2942772"/>
              <a:gd name="connsiteX1" fmla="*/ 4002882 w 5721357"/>
              <a:gd name="connsiteY1" fmla="*/ 548518 h 2942772"/>
              <a:gd name="connsiteX2" fmla="*/ 4145973 w 5721357"/>
              <a:gd name="connsiteY2" fmla="*/ 0 h 2942772"/>
              <a:gd name="connsiteX3" fmla="*/ 5721357 w 5721357"/>
              <a:gd name="connsiteY3" fmla="*/ 1471386 h 2942772"/>
              <a:gd name="connsiteX4" fmla="*/ 4145973 w 5721357"/>
              <a:gd name="connsiteY4" fmla="*/ 2942772 h 2942772"/>
              <a:gd name="connsiteX5" fmla="*/ 3965652 w 5721357"/>
              <a:gd name="connsiteY5" fmla="*/ 2414903 h 2942772"/>
              <a:gd name="connsiteX6" fmla="*/ 202299 w 5721357"/>
              <a:gd name="connsiteY6" fmla="*/ 2394254 h 2942772"/>
              <a:gd name="connsiteX7" fmla="*/ 202299 w 5721357"/>
              <a:gd name="connsiteY7" fmla="*/ 548518 h 2942772"/>
              <a:gd name="connsiteX0" fmla="*/ 202299 w 5721357"/>
              <a:gd name="connsiteY0" fmla="*/ 548518 h 2942772"/>
              <a:gd name="connsiteX1" fmla="*/ 3963679 w 5721357"/>
              <a:gd name="connsiteY1" fmla="*/ 561218 h 2942772"/>
              <a:gd name="connsiteX2" fmla="*/ 4145973 w 5721357"/>
              <a:gd name="connsiteY2" fmla="*/ 0 h 2942772"/>
              <a:gd name="connsiteX3" fmla="*/ 5721357 w 5721357"/>
              <a:gd name="connsiteY3" fmla="*/ 1471386 h 2942772"/>
              <a:gd name="connsiteX4" fmla="*/ 4145973 w 5721357"/>
              <a:gd name="connsiteY4" fmla="*/ 2942772 h 2942772"/>
              <a:gd name="connsiteX5" fmla="*/ 3965652 w 5721357"/>
              <a:gd name="connsiteY5" fmla="*/ 2414903 h 2942772"/>
              <a:gd name="connsiteX6" fmla="*/ 202299 w 5721357"/>
              <a:gd name="connsiteY6" fmla="*/ 2394254 h 2942772"/>
              <a:gd name="connsiteX7" fmla="*/ 202299 w 5721357"/>
              <a:gd name="connsiteY7" fmla="*/ 548518 h 2942772"/>
              <a:gd name="connsiteX0" fmla="*/ 202299 w 5721357"/>
              <a:gd name="connsiteY0" fmla="*/ 548518 h 2942772"/>
              <a:gd name="connsiteX1" fmla="*/ 3963679 w 5721357"/>
              <a:gd name="connsiteY1" fmla="*/ 561218 h 2942772"/>
              <a:gd name="connsiteX2" fmla="*/ 4145973 w 5721357"/>
              <a:gd name="connsiteY2" fmla="*/ 0 h 2942772"/>
              <a:gd name="connsiteX3" fmla="*/ 5721357 w 5721357"/>
              <a:gd name="connsiteY3" fmla="*/ 1471386 h 2942772"/>
              <a:gd name="connsiteX4" fmla="*/ 4145973 w 5721357"/>
              <a:gd name="connsiteY4" fmla="*/ 2942772 h 2942772"/>
              <a:gd name="connsiteX5" fmla="*/ 3918612 w 5721357"/>
              <a:gd name="connsiteY5" fmla="*/ 2408556 h 2942772"/>
              <a:gd name="connsiteX6" fmla="*/ 202299 w 5721357"/>
              <a:gd name="connsiteY6" fmla="*/ 2394254 h 2942772"/>
              <a:gd name="connsiteX7" fmla="*/ 202299 w 5721357"/>
              <a:gd name="connsiteY7" fmla="*/ 548518 h 2942772"/>
              <a:gd name="connsiteX0" fmla="*/ 202299 w 5721357"/>
              <a:gd name="connsiteY0" fmla="*/ 548518 h 2942772"/>
              <a:gd name="connsiteX1" fmla="*/ 3893114 w 5721357"/>
              <a:gd name="connsiteY1" fmla="*/ 561218 h 2942772"/>
              <a:gd name="connsiteX2" fmla="*/ 4145973 w 5721357"/>
              <a:gd name="connsiteY2" fmla="*/ 0 h 2942772"/>
              <a:gd name="connsiteX3" fmla="*/ 5721357 w 5721357"/>
              <a:gd name="connsiteY3" fmla="*/ 1471386 h 2942772"/>
              <a:gd name="connsiteX4" fmla="*/ 4145973 w 5721357"/>
              <a:gd name="connsiteY4" fmla="*/ 2942772 h 2942772"/>
              <a:gd name="connsiteX5" fmla="*/ 3918612 w 5721357"/>
              <a:gd name="connsiteY5" fmla="*/ 2408556 h 2942772"/>
              <a:gd name="connsiteX6" fmla="*/ 202299 w 5721357"/>
              <a:gd name="connsiteY6" fmla="*/ 2394254 h 2942772"/>
              <a:gd name="connsiteX7" fmla="*/ 202299 w 5721357"/>
              <a:gd name="connsiteY7" fmla="*/ 548518 h 2942772"/>
              <a:gd name="connsiteX0" fmla="*/ 202299 w 5721357"/>
              <a:gd name="connsiteY0" fmla="*/ 548518 h 2942772"/>
              <a:gd name="connsiteX1" fmla="*/ 3893114 w 5721357"/>
              <a:gd name="connsiteY1" fmla="*/ 561218 h 2942772"/>
              <a:gd name="connsiteX2" fmla="*/ 4145973 w 5721357"/>
              <a:gd name="connsiteY2" fmla="*/ 0 h 2942772"/>
              <a:gd name="connsiteX3" fmla="*/ 5721357 w 5721357"/>
              <a:gd name="connsiteY3" fmla="*/ 1471386 h 2942772"/>
              <a:gd name="connsiteX4" fmla="*/ 4145973 w 5721357"/>
              <a:gd name="connsiteY4" fmla="*/ 2942772 h 2942772"/>
              <a:gd name="connsiteX5" fmla="*/ 3918612 w 5721357"/>
              <a:gd name="connsiteY5" fmla="*/ 2408556 h 2942772"/>
              <a:gd name="connsiteX6" fmla="*/ 202299 w 5721357"/>
              <a:gd name="connsiteY6" fmla="*/ 2394254 h 2942772"/>
              <a:gd name="connsiteX7" fmla="*/ 202299 w 5721357"/>
              <a:gd name="connsiteY7" fmla="*/ 548518 h 2942772"/>
              <a:gd name="connsiteX0" fmla="*/ 202299 w 5721357"/>
              <a:gd name="connsiteY0" fmla="*/ 548518 h 2942772"/>
              <a:gd name="connsiteX1" fmla="*/ 3893114 w 5721357"/>
              <a:gd name="connsiteY1" fmla="*/ 561218 h 2942772"/>
              <a:gd name="connsiteX2" fmla="*/ 4145973 w 5721357"/>
              <a:gd name="connsiteY2" fmla="*/ 0 h 2942772"/>
              <a:gd name="connsiteX3" fmla="*/ 5721357 w 5721357"/>
              <a:gd name="connsiteY3" fmla="*/ 1471386 h 2942772"/>
              <a:gd name="connsiteX4" fmla="*/ 4145973 w 5721357"/>
              <a:gd name="connsiteY4" fmla="*/ 2942772 h 2942772"/>
              <a:gd name="connsiteX5" fmla="*/ 3918612 w 5721357"/>
              <a:gd name="connsiteY5" fmla="*/ 2408556 h 2942772"/>
              <a:gd name="connsiteX6" fmla="*/ 202299 w 5721357"/>
              <a:gd name="connsiteY6" fmla="*/ 2394254 h 2942772"/>
              <a:gd name="connsiteX7" fmla="*/ 202299 w 5721357"/>
              <a:gd name="connsiteY7" fmla="*/ 548518 h 2942772"/>
              <a:gd name="connsiteX0" fmla="*/ 202299 w 5721357"/>
              <a:gd name="connsiteY0" fmla="*/ 548518 h 2942772"/>
              <a:gd name="connsiteX1" fmla="*/ 3893114 w 5721357"/>
              <a:gd name="connsiteY1" fmla="*/ 561218 h 2942772"/>
              <a:gd name="connsiteX2" fmla="*/ 4145973 w 5721357"/>
              <a:gd name="connsiteY2" fmla="*/ 0 h 2942772"/>
              <a:gd name="connsiteX3" fmla="*/ 5721357 w 5721357"/>
              <a:gd name="connsiteY3" fmla="*/ 1471386 h 2942772"/>
              <a:gd name="connsiteX4" fmla="*/ 4145973 w 5721357"/>
              <a:gd name="connsiteY4" fmla="*/ 2942772 h 2942772"/>
              <a:gd name="connsiteX5" fmla="*/ 3918612 w 5721357"/>
              <a:gd name="connsiteY5" fmla="*/ 2408556 h 2942772"/>
              <a:gd name="connsiteX6" fmla="*/ 202299 w 5721357"/>
              <a:gd name="connsiteY6" fmla="*/ 2394254 h 2942772"/>
              <a:gd name="connsiteX7" fmla="*/ 202299 w 5721357"/>
              <a:gd name="connsiteY7" fmla="*/ 548518 h 2942772"/>
              <a:gd name="connsiteX0" fmla="*/ 202299 w 5721357"/>
              <a:gd name="connsiteY0" fmla="*/ 548518 h 2942772"/>
              <a:gd name="connsiteX1" fmla="*/ 3893114 w 5721357"/>
              <a:gd name="connsiteY1" fmla="*/ 561218 h 2942772"/>
              <a:gd name="connsiteX2" fmla="*/ 4145973 w 5721357"/>
              <a:gd name="connsiteY2" fmla="*/ 0 h 2942772"/>
              <a:gd name="connsiteX3" fmla="*/ 5721357 w 5721357"/>
              <a:gd name="connsiteY3" fmla="*/ 1471386 h 2942772"/>
              <a:gd name="connsiteX4" fmla="*/ 4145973 w 5721357"/>
              <a:gd name="connsiteY4" fmla="*/ 2942772 h 2942772"/>
              <a:gd name="connsiteX5" fmla="*/ 3918612 w 5721357"/>
              <a:gd name="connsiteY5" fmla="*/ 2408556 h 2942772"/>
              <a:gd name="connsiteX6" fmla="*/ 202299 w 5721357"/>
              <a:gd name="connsiteY6" fmla="*/ 2394254 h 2942772"/>
              <a:gd name="connsiteX7" fmla="*/ 202299 w 5721357"/>
              <a:gd name="connsiteY7" fmla="*/ 548518 h 2942772"/>
              <a:gd name="connsiteX0" fmla="*/ 202299 w 5721357"/>
              <a:gd name="connsiteY0" fmla="*/ 548518 h 2942772"/>
              <a:gd name="connsiteX1" fmla="*/ 3812387 w 5721357"/>
              <a:gd name="connsiteY1" fmla="*/ 561218 h 2942772"/>
              <a:gd name="connsiteX2" fmla="*/ 4145973 w 5721357"/>
              <a:gd name="connsiteY2" fmla="*/ 0 h 2942772"/>
              <a:gd name="connsiteX3" fmla="*/ 5721357 w 5721357"/>
              <a:gd name="connsiteY3" fmla="*/ 1471386 h 2942772"/>
              <a:gd name="connsiteX4" fmla="*/ 4145973 w 5721357"/>
              <a:gd name="connsiteY4" fmla="*/ 2942772 h 2942772"/>
              <a:gd name="connsiteX5" fmla="*/ 3918612 w 5721357"/>
              <a:gd name="connsiteY5" fmla="*/ 2408556 h 2942772"/>
              <a:gd name="connsiteX6" fmla="*/ 202299 w 5721357"/>
              <a:gd name="connsiteY6" fmla="*/ 2394254 h 2942772"/>
              <a:gd name="connsiteX7" fmla="*/ 202299 w 5721357"/>
              <a:gd name="connsiteY7" fmla="*/ 548518 h 2942772"/>
              <a:gd name="connsiteX0" fmla="*/ 202299 w 5721357"/>
              <a:gd name="connsiteY0" fmla="*/ 548518 h 2942772"/>
              <a:gd name="connsiteX1" fmla="*/ 3812387 w 5721357"/>
              <a:gd name="connsiteY1" fmla="*/ 561218 h 2942772"/>
              <a:gd name="connsiteX2" fmla="*/ 4145973 w 5721357"/>
              <a:gd name="connsiteY2" fmla="*/ 0 h 2942772"/>
              <a:gd name="connsiteX3" fmla="*/ 5721357 w 5721357"/>
              <a:gd name="connsiteY3" fmla="*/ 1471386 h 2942772"/>
              <a:gd name="connsiteX4" fmla="*/ 4145973 w 5721357"/>
              <a:gd name="connsiteY4" fmla="*/ 2942772 h 2942772"/>
              <a:gd name="connsiteX5" fmla="*/ 3821741 w 5721357"/>
              <a:gd name="connsiteY5" fmla="*/ 2408556 h 2942772"/>
              <a:gd name="connsiteX6" fmla="*/ 202299 w 5721357"/>
              <a:gd name="connsiteY6" fmla="*/ 2394254 h 2942772"/>
              <a:gd name="connsiteX7" fmla="*/ 202299 w 5721357"/>
              <a:gd name="connsiteY7" fmla="*/ 548518 h 2942772"/>
              <a:gd name="connsiteX0" fmla="*/ 202299 w 5721357"/>
              <a:gd name="connsiteY0" fmla="*/ 548518 h 2942772"/>
              <a:gd name="connsiteX1" fmla="*/ 3925404 w 5721357"/>
              <a:gd name="connsiteY1" fmla="*/ 577094 h 2942772"/>
              <a:gd name="connsiteX2" fmla="*/ 4145973 w 5721357"/>
              <a:gd name="connsiteY2" fmla="*/ 0 h 2942772"/>
              <a:gd name="connsiteX3" fmla="*/ 5721357 w 5721357"/>
              <a:gd name="connsiteY3" fmla="*/ 1471386 h 2942772"/>
              <a:gd name="connsiteX4" fmla="*/ 4145973 w 5721357"/>
              <a:gd name="connsiteY4" fmla="*/ 2942772 h 2942772"/>
              <a:gd name="connsiteX5" fmla="*/ 3821741 w 5721357"/>
              <a:gd name="connsiteY5" fmla="*/ 2408556 h 2942772"/>
              <a:gd name="connsiteX6" fmla="*/ 202299 w 5721357"/>
              <a:gd name="connsiteY6" fmla="*/ 2394254 h 2942772"/>
              <a:gd name="connsiteX7" fmla="*/ 202299 w 5721357"/>
              <a:gd name="connsiteY7" fmla="*/ 548518 h 2942772"/>
              <a:gd name="connsiteX0" fmla="*/ 202299 w 5721357"/>
              <a:gd name="connsiteY0" fmla="*/ 548518 h 2942772"/>
              <a:gd name="connsiteX1" fmla="*/ 3925404 w 5721357"/>
              <a:gd name="connsiteY1" fmla="*/ 577094 h 2942772"/>
              <a:gd name="connsiteX2" fmla="*/ 4145973 w 5721357"/>
              <a:gd name="connsiteY2" fmla="*/ 0 h 2942772"/>
              <a:gd name="connsiteX3" fmla="*/ 5721357 w 5721357"/>
              <a:gd name="connsiteY3" fmla="*/ 1471386 h 2942772"/>
              <a:gd name="connsiteX4" fmla="*/ 4145973 w 5721357"/>
              <a:gd name="connsiteY4" fmla="*/ 2942772 h 2942772"/>
              <a:gd name="connsiteX5" fmla="*/ 3950903 w 5721357"/>
              <a:gd name="connsiteY5" fmla="*/ 2376803 h 2942772"/>
              <a:gd name="connsiteX6" fmla="*/ 202299 w 5721357"/>
              <a:gd name="connsiteY6" fmla="*/ 2394254 h 2942772"/>
              <a:gd name="connsiteX7" fmla="*/ 202299 w 5721357"/>
              <a:gd name="connsiteY7" fmla="*/ 548518 h 2942772"/>
              <a:gd name="connsiteX0" fmla="*/ 202299 w 5721357"/>
              <a:gd name="connsiteY0" fmla="*/ 548518 h 2942772"/>
              <a:gd name="connsiteX1" fmla="*/ 3957695 w 5721357"/>
              <a:gd name="connsiteY1" fmla="*/ 592971 h 2942772"/>
              <a:gd name="connsiteX2" fmla="*/ 4145973 w 5721357"/>
              <a:gd name="connsiteY2" fmla="*/ 0 h 2942772"/>
              <a:gd name="connsiteX3" fmla="*/ 5721357 w 5721357"/>
              <a:gd name="connsiteY3" fmla="*/ 1471386 h 2942772"/>
              <a:gd name="connsiteX4" fmla="*/ 4145973 w 5721357"/>
              <a:gd name="connsiteY4" fmla="*/ 2942772 h 2942772"/>
              <a:gd name="connsiteX5" fmla="*/ 3950903 w 5721357"/>
              <a:gd name="connsiteY5" fmla="*/ 2376803 h 2942772"/>
              <a:gd name="connsiteX6" fmla="*/ 202299 w 5721357"/>
              <a:gd name="connsiteY6" fmla="*/ 2394254 h 2942772"/>
              <a:gd name="connsiteX7" fmla="*/ 202299 w 5721357"/>
              <a:gd name="connsiteY7" fmla="*/ 548518 h 2942772"/>
              <a:gd name="connsiteX0" fmla="*/ 202299 w 5721357"/>
              <a:gd name="connsiteY0" fmla="*/ 548518 h 2942772"/>
              <a:gd name="connsiteX1" fmla="*/ 3957695 w 5721357"/>
              <a:gd name="connsiteY1" fmla="*/ 592971 h 2942772"/>
              <a:gd name="connsiteX2" fmla="*/ 4145973 w 5721357"/>
              <a:gd name="connsiteY2" fmla="*/ 0 h 2942772"/>
              <a:gd name="connsiteX3" fmla="*/ 5721357 w 5721357"/>
              <a:gd name="connsiteY3" fmla="*/ 1471386 h 2942772"/>
              <a:gd name="connsiteX4" fmla="*/ 4145973 w 5721357"/>
              <a:gd name="connsiteY4" fmla="*/ 2942772 h 2942772"/>
              <a:gd name="connsiteX5" fmla="*/ 3950903 w 5721357"/>
              <a:gd name="connsiteY5" fmla="*/ 2376803 h 2942772"/>
              <a:gd name="connsiteX6" fmla="*/ 202299 w 5721357"/>
              <a:gd name="connsiteY6" fmla="*/ 2394254 h 2942772"/>
              <a:gd name="connsiteX7" fmla="*/ 202299 w 5721357"/>
              <a:gd name="connsiteY7" fmla="*/ 548518 h 2942772"/>
              <a:gd name="connsiteX0" fmla="*/ 202299 w 5721357"/>
              <a:gd name="connsiteY0" fmla="*/ 548518 h 2911020"/>
              <a:gd name="connsiteX1" fmla="*/ 3957695 w 5721357"/>
              <a:gd name="connsiteY1" fmla="*/ 592971 h 2911020"/>
              <a:gd name="connsiteX2" fmla="*/ 4145973 w 5721357"/>
              <a:gd name="connsiteY2" fmla="*/ 0 h 2911020"/>
              <a:gd name="connsiteX3" fmla="*/ 5721357 w 5721357"/>
              <a:gd name="connsiteY3" fmla="*/ 1471386 h 2911020"/>
              <a:gd name="connsiteX4" fmla="*/ 4178263 w 5721357"/>
              <a:gd name="connsiteY4" fmla="*/ 2911020 h 2911020"/>
              <a:gd name="connsiteX5" fmla="*/ 3950903 w 5721357"/>
              <a:gd name="connsiteY5" fmla="*/ 2376803 h 2911020"/>
              <a:gd name="connsiteX6" fmla="*/ 202299 w 5721357"/>
              <a:gd name="connsiteY6" fmla="*/ 2394254 h 2911020"/>
              <a:gd name="connsiteX7" fmla="*/ 202299 w 5721357"/>
              <a:gd name="connsiteY7" fmla="*/ 548518 h 2911020"/>
              <a:gd name="connsiteX0" fmla="*/ 202299 w 5721357"/>
              <a:gd name="connsiteY0" fmla="*/ 548518 h 2911020"/>
              <a:gd name="connsiteX1" fmla="*/ 3972831 w 5721357"/>
              <a:gd name="connsiteY1" fmla="*/ 569291 h 2911020"/>
              <a:gd name="connsiteX2" fmla="*/ 4145973 w 5721357"/>
              <a:gd name="connsiteY2" fmla="*/ 0 h 2911020"/>
              <a:gd name="connsiteX3" fmla="*/ 5721357 w 5721357"/>
              <a:gd name="connsiteY3" fmla="*/ 1471386 h 2911020"/>
              <a:gd name="connsiteX4" fmla="*/ 4178263 w 5721357"/>
              <a:gd name="connsiteY4" fmla="*/ 2911020 h 2911020"/>
              <a:gd name="connsiteX5" fmla="*/ 3950903 w 5721357"/>
              <a:gd name="connsiteY5" fmla="*/ 2376803 h 2911020"/>
              <a:gd name="connsiteX6" fmla="*/ 202299 w 5721357"/>
              <a:gd name="connsiteY6" fmla="*/ 2394254 h 2911020"/>
              <a:gd name="connsiteX7" fmla="*/ 202299 w 5721357"/>
              <a:gd name="connsiteY7" fmla="*/ 548518 h 2911020"/>
              <a:gd name="connsiteX0" fmla="*/ 202299 w 5721357"/>
              <a:gd name="connsiteY0" fmla="*/ 548518 h 2911020"/>
              <a:gd name="connsiteX1" fmla="*/ 3972831 w 5721357"/>
              <a:gd name="connsiteY1" fmla="*/ 583499 h 2911020"/>
              <a:gd name="connsiteX2" fmla="*/ 4145973 w 5721357"/>
              <a:gd name="connsiteY2" fmla="*/ 0 h 2911020"/>
              <a:gd name="connsiteX3" fmla="*/ 5721357 w 5721357"/>
              <a:gd name="connsiteY3" fmla="*/ 1471386 h 2911020"/>
              <a:gd name="connsiteX4" fmla="*/ 4178263 w 5721357"/>
              <a:gd name="connsiteY4" fmla="*/ 2911020 h 2911020"/>
              <a:gd name="connsiteX5" fmla="*/ 3950903 w 5721357"/>
              <a:gd name="connsiteY5" fmla="*/ 2376803 h 2911020"/>
              <a:gd name="connsiteX6" fmla="*/ 202299 w 5721357"/>
              <a:gd name="connsiteY6" fmla="*/ 2394254 h 2911020"/>
              <a:gd name="connsiteX7" fmla="*/ 202299 w 5721357"/>
              <a:gd name="connsiteY7" fmla="*/ 548518 h 2911020"/>
              <a:gd name="connsiteX0" fmla="*/ 202299 w 5721357"/>
              <a:gd name="connsiteY0" fmla="*/ 548518 h 2911020"/>
              <a:gd name="connsiteX1" fmla="*/ 3982922 w 5721357"/>
              <a:gd name="connsiteY1" fmla="*/ 559819 h 2911020"/>
              <a:gd name="connsiteX2" fmla="*/ 4145973 w 5721357"/>
              <a:gd name="connsiteY2" fmla="*/ 0 h 2911020"/>
              <a:gd name="connsiteX3" fmla="*/ 5721357 w 5721357"/>
              <a:gd name="connsiteY3" fmla="*/ 1471386 h 2911020"/>
              <a:gd name="connsiteX4" fmla="*/ 4178263 w 5721357"/>
              <a:gd name="connsiteY4" fmla="*/ 2911020 h 2911020"/>
              <a:gd name="connsiteX5" fmla="*/ 3950903 w 5721357"/>
              <a:gd name="connsiteY5" fmla="*/ 2376803 h 2911020"/>
              <a:gd name="connsiteX6" fmla="*/ 202299 w 5721357"/>
              <a:gd name="connsiteY6" fmla="*/ 2394254 h 2911020"/>
              <a:gd name="connsiteX7" fmla="*/ 202299 w 5721357"/>
              <a:gd name="connsiteY7" fmla="*/ 548518 h 2911020"/>
              <a:gd name="connsiteX0" fmla="*/ 202299 w 5721357"/>
              <a:gd name="connsiteY0" fmla="*/ 548518 h 2911020"/>
              <a:gd name="connsiteX1" fmla="*/ 3977877 w 5721357"/>
              <a:gd name="connsiteY1" fmla="*/ 569291 h 2911020"/>
              <a:gd name="connsiteX2" fmla="*/ 4145973 w 5721357"/>
              <a:gd name="connsiteY2" fmla="*/ 0 h 2911020"/>
              <a:gd name="connsiteX3" fmla="*/ 5721357 w 5721357"/>
              <a:gd name="connsiteY3" fmla="*/ 1471386 h 2911020"/>
              <a:gd name="connsiteX4" fmla="*/ 4178263 w 5721357"/>
              <a:gd name="connsiteY4" fmla="*/ 2911020 h 2911020"/>
              <a:gd name="connsiteX5" fmla="*/ 3950903 w 5721357"/>
              <a:gd name="connsiteY5" fmla="*/ 2376803 h 2911020"/>
              <a:gd name="connsiteX6" fmla="*/ 202299 w 5721357"/>
              <a:gd name="connsiteY6" fmla="*/ 2394254 h 2911020"/>
              <a:gd name="connsiteX7" fmla="*/ 202299 w 5721357"/>
              <a:gd name="connsiteY7" fmla="*/ 548518 h 2911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21357" h="2911020">
                <a:moveTo>
                  <a:pt x="202299" y="548518"/>
                </a:moveTo>
                <a:lnTo>
                  <a:pt x="3977877" y="569291"/>
                </a:lnTo>
                <a:cubicBezTo>
                  <a:pt x="3994212" y="373752"/>
                  <a:pt x="3994386" y="60603"/>
                  <a:pt x="4145973" y="0"/>
                </a:cubicBezTo>
                <a:lnTo>
                  <a:pt x="5721357" y="1471386"/>
                </a:lnTo>
                <a:lnTo>
                  <a:pt x="4178263" y="2911020"/>
                </a:lnTo>
                <a:cubicBezTo>
                  <a:pt x="4075700" y="2827150"/>
                  <a:pt x="3986859" y="2743284"/>
                  <a:pt x="3950903" y="2376803"/>
                </a:cubicBezTo>
                <a:lnTo>
                  <a:pt x="202299" y="2394254"/>
                </a:lnTo>
                <a:cubicBezTo>
                  <a:pt x="-29933" y="1902387"/>
                  <a:pt x="-102503" y="1156517"/>
                  <a:pt x="202299" y="548518"/>
                </a:cubicBezTo>
                <a:close/>
              </a:path>
            </a:pathLst>
          </a:cu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9" name="テキスト ボックス 18">
            <a:extLst>
              <a:ext uri="{FF2B5EF4-FFF2-40B4-BE49-F238E27FC236}">
                <a16:creationId xmlns:a16="http://schemas.microsoft.com/office/drawing/2014/main" id="{CE589349-9556-43E3-9F6D-01DEFC78BB63}"/>
              </a:ext>
            </a:extLst>
          </p:cNvPr>
          <p:cNvSpPr txBox="1"/>
          <p:nvPr/>
        </p:nvSpPr>
        <p:spPr>
          <a:xfrm>
            <a:off x="3641252" y="5390821"/>
            <a:ext cx="3789293" cy="553998"/>
          </a:xfrm>
          <a:prstGeom prst="rect">
            <a:avLst/>
          </a:prstGeom>
          <a:solidFill>
            <a:schemeClr val="accent2"/>
          </a:solidFill>
        </p:spPr>
        <p:txBody>
          <a:bodyPr wrap="square" rtlCol="0">
            <a:spAutoFit/>
          </a:bodyPr>
          <a:lstStyle/>
          <a:p>
            <a:r>
              <a:rPr kumimoji="1" lang="ja-JP" altLang="en-US" sz="1400" b="1" dirty="0" smtClean="0">
                <a:solidFill>
                  <a:schemeClr val="bg1"/>
                </a:solidFill>
                <a:latin typeface="UD デジタル 教科書体 NK-B" panose="02020700000000000000" pitchFamily="18" charset="-128"/>
                <a:ea typeface="UD デジタル 教科書体 NK-B" panose="02020700000000000000" pitchFamily="18" charset="-128"/>
              </a:rPr>
              <a:t>　　　　　　「</a:t>
            </a:r>
            <a:r>
              <a:rPr kumimoji="1" lang="ja-JP" altLang="en-US" sz="1400" b="1" dirty="0">
                <a:solidFill>
                  <a:schemeClr val="bg1"/>
                </a:solidFill>
                <a:latin typeface="UD デジタル 教科書体 NK-B" panose="02020700000000000000" pitchFamily="18" charset="-128"/>
                <a:ea typeface="UD デジタル 教科書体 NK-B" panose="02020700000000000000" pitchFamily="18" charset="-128"/>
              </a:rPr>
              <a:t>学校力」「教師力」を高める</a:t>
            </a:r>
          </a:p>
          <a:p>
            <a:r>
              <a:rPr kumimoji="1" lang="ja-JP" altLang="en-US" sz="1400" b="1" dirty="0">
                <a:solidFill>
                  <a:schemeClr val="bg1"/>
                </a:solidFill>
                <a:latin typeface="UD デジタル 教科書体 NK-B" panose="02020700000000000000" pitchFamily="18" charset="-128"/>
                <a:ea typeface="UD デジタル 教科書体 NK-B" panose="02020700000000000000" pitchFamily="18" charset="-128"/>
              </a:rPr>
              <a:t>地域に開かれ地域に根ざした信頼される学校</a:t>
            </a:r>
            <a:r>
              <a:rPr kumimoji="1" lang="ja-JP" altLang="en-US" sz="1600" dirty="0">
                <a:solidFill>
                  <a:schemeClr val="bg1"/>
                </a:solidFill>
                <a:latin typeface="UD デジタル 教科書体 NK-B" panose="02020700000000000000" pitchFamily="18" charset="-128"/>
                <a:ea typeface="UD デジタル 教科書体 NK-B" panose="02020700000000000000" pitchFamily="18" charset="-128"/>
              </a:rPr>
              <a:t>　　　　　　　　　　　　　　　　　　　　　</a:t>
            </a:r>
            <a:endParaRPr kumimoji="1" lang="ja-JP" altLang="en-US" sz="1400" dirty="0">
              <a:solidFill>
                <a:schemeClr val="bg1"/>
              </a:solidFill>
              <a:latin typeface="UD デジタル 教科書体 NK-B" panose="02020700000000000000" pitchFamily="18" charset="-128"/>
              <a:ea typeface="UD デジタル 教科書体 NK-B" panose="02020700000000000000" pitchFamily="18" charset="-128"/>
            </a:endParaRPr>
          </a:p>
        </p:txBody>
      </p:sp>
      <p:sp>
        <p:nvSpPr>
          <p:cNvPr id="2" name="テキスト ボックス 1">
            <a:extLst>
              <a:ext uri="{FF2B5EF4-FFF2-40B4-BE49-F238E27FC236}">
                <a16:creationId xmlns:a16="http://schemas.microsoft.com/office/drawing/2014/main" id="{E45A5C00-4386-4AB5-B56C-B915051B45A4}"/>
              </a:ext>
            </a:extLst>
          </p:cNvPr>
          <p:cNvSpPr txBox="1"/>
          <p:nvPr/>
        </p:nvSpPr>
        <p:spPr>
          <a:xfrm>
            <a:off x="-26866" y="6462094"/>
            <a:ext cx="1719603" cy="400110"/>
          </a:xfrm>
          <a:prstGeom prst="rect">
            <a:avLst/>
          </a:prstGeom>
          <a:noFill/>
        </p:spPr>
        <p:txBody>
          <a:bodyPr wrap="square" rtlCol="0">
            <a:spAutoFit/>
          </a:bodyPr>
          <a:lstStyle/>
          <a:p>
            <a:r>
              <a:rPr kumimoji="1" lang="ja-JP" altLang="en-US" sz="2000" b="1" dirty="0"/>
              <a:t>地域との連携</a:t>
            </a:r>
          </a:p>
        </p:txBody>
      </p:sp>
      <p:sp>
        <p:nvSpPr>
          <p:cNvPr id="8" name="テキスト ボックス 7">
            <a:extLst>
              <a:ext uri="{FF2B5EF4-FFF2-40B4-BE49-F238E27FC236}">
                <a16:creationId xmlns:a16="http://schemas.microsoft.com/office/drawing/2014/main" id="{47ADEA8E-DD5F-4C5B-8D1F-CBCF502DDEC7}"/>
              </a:ext>
            </a:extLst>
          </p:cNvPr>
          <p:cNvSpPr txBox="1"/>
          <p:nvPr/>
        </p:nvSpPr>
        <p:spPr>
          <a:xfrm>
            <a:off x="1441859" y="2894104"/>
            <a:ext cx="1631123" cy="307777"/>
          </a:xfrm>
          <a:prstGeom prst="rect">
            <a:avLst/>
          </a:prstGeom>
          <a:noFill/>
        </p:spPr>
        <p:txBody>
          <a:bodyPr wrap="square" rtlCol="0">
            <a:spAutoFit/>
          </a:bodyPr>
          <a:lstStyle/>
          <a:p>
            <a:r>
              <a:rPr kumimoji="1" lang="ja-JP" altLang="en-US" sz="1400" dirty="0"/>
              <a:t>資質・能力の育成</a:t>
            </a:r>
          </a:p>
        </p:txBody>
      </p:sp>
      <p:sp>
        <p:nvSpPr>
          <p:cNvPr id="37" name="矢印: 左右 36">
            <a:extLst>
              <a:ext uri="{FF2B5EF4-FFF2-40B4-BE49-F238E27FC236}">
                <a16:creationId xmlns:a16="http://schemas.microsoft.com/office/drawing/2014/main" id="{61F45FEA-F582-4A87-ADD6-CD4DDE6133AB}"/>
              </a:ext>
            </a:extLst>
          </p:cNvPr>
          <p:cNvSpPr/>
          <p:nvPr/>
        </p:nvSpPr>
        <p:spPr>
          <a:xfrm rot="5400000">
            <a:off x="890404" y="3438537"/>
            <a:ext cx="402108" cy="170975"/>
          </a:xfrm>
          <a:prstGeom prst="leftRight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n>
                <a:solidFill>
                  <a:schemeClr val="tx1"/>
                </a:solidFill>
              </a:ln>
            </a:endParaRPr>
          </a:p>
        </p:txBody>
      </p:sp>
      <p:sp>
        <p:nvSpPr>
          <p:cNvPr id="47" name="正方形/長方形 46">
            <a:extLst>
              <a:ext uri="{FF2B5EF4-FFF2-40B4-BE49-F238E27FC236}">
                <a16:creationId xmlns:a16="http://schemas.microsoft.com/office/drawing/2014/main" id="{21F79AFB-C8E2-4745-B1E4-A11410C18ED9}"/>
              </a:ext>
            </a:extLst>
          </p:cNvPr>
          <p:cNvSpPr/>
          <p:nvPr/>
        </p:nvSpPr>
        <p:spPr>
          <a:xfrm>
            <a:off x="2325126" y="912910"/>
            <a:ext cx="7341373" cy="558951"/>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t>新見市教育大綱基本理念　</a:t>
            </a:r>
            <a:r>
              <a:rPr kumimoji="1" lang="ja-JP" altLang="en-US" b="1" dirty="0" smtClean="0"/>
              <a:t>ふるさとを愛し、未来を拓く、たくましい人づくり</a:t>
            </a:r>
            <a:endParaRPr kumimoji="1" lang="ja-JP" altLang="en-US" b="1" dirty="0"/>
          </a:p>
        </p:txBody>
      </p:sp>
      <p:sp>
        <p:nvSpPr>
          <p:cNvPr id="46" name="テキスト ボックス 45">
            <a:extLst>
              <a:ext uri="{FF2B5EF4-FFF2-40B4-BE49-F238E27FC236}">
                <a16:creationId xmlns:a16="http://schemas.microsoft.com/office/drawing/2014/main" id="{F268ED4D-634E-496A-BB9C-4644F1191828}"/>
              </a:ext>
            </a:extLst>
          </p:cNvPr>
          <p:cNvSpPr txBox="1"/>
          <p:nvPr/>
        </p:nvSpPr>
        <p:spPr>
          <a:xfrm>
            <a:off x="49757" y="33680"/>
            <a:ext cx="6574451" cy="769441"/>
          </a:xfrm>
          <a:prstGeom prst="rect">
            <a:avLst/>
          </a:prstGeom>
          <a:solidFill>
            <a:srgbClr val="00B050"/>
          </a:solidFill>
        </p:spPr>
        <p:txBody>
          <a:bodyPr wrap="square" rtlCol="0">
            <a:spAutoFit/>
          </a:bodyPr>
          <a:lstStyle/>
          <a:p>
            <a:pPr algn="ctr"/>
            <a:r>
              <a:rPr kumimoji="1" lang="en-US" altLang="ja-JP" sz="2000" dirty="0" smtClean="0">
                <a:solidFill>
                  <a:schemeClr val="bg1"/>
                </a:solidFill>
                <a:latin typeface="UD デジタル 教科書体 NP-B" panose="02020700000000000000" pitchFamily="18" charset="-128"/>
                <a:ea typeface="UD デジタル 教科書体 NP-B" panose="02020700000000000000" pitchFamily="18" charset="-128"/>
              </a:rPr>
              <a:t>R8 </a:t>
            </a:r>
            <a:r>
              <a:rPr kumimoji="1" lang="ja-JP" altLang="en-US" sz="2000" dirty="0" smtClean="0">
                <a:solidFill>
                  <a:schemeClr val="bg1"/>
                </a:solidFill>
                <a:latin typeface="UD デジタル 教科書体 NP-B" panose="02020700000000000000" pitchFamily="18" charset="-128"/>
                <a:ea typeface="UD デジタル 教科書体 NP-B" panose="02020700000000000000" pitchFamily="18" charset="-128"/>
              </a:rPr>
              <a:t>新見南中学校区 小中一貫教育グランドデザイン</a:t>
            </a:r>
            <a:r>
              <a:rPr kumimoji="1" lang="ja-JP" altLang="en-US" sz="4400" dirty="0">
                <a:solidFill>
                  <a:schemeClr val="bg1"/>
                </a:solidFill>
                <a:latin typeface="UD デジタル 教科書体 NP-B" panose="02020700000000000000" pitchFamily="18" charset="-128"/>
                <a:ea typeface="UD デジタル 教科書体 NP-B" panose="02020700000000000000" pitchFamily="18" charset="-128"/>
              </a:rPr>
              <a:t>　</a:t>
            </a:r>
          </a:p>
        </p:txBody>
      </p:sp>
      <p:sp>
        <p:nvSpPr>
          <p:cNvPr id="51" name="正方形/長方形 50">
            <a:extLst>
              <a:ext uri="{FF2B5EF4-FFF2-40B4-BE49-F238E27FC236}">
                <a16:creationId xmlns:a16="http://schemas.microsoft.com/office/drawing/2014/main" id="{455A9E80-874B-48B1-9BDC-D0FF12EE1138}"/>
              </a:ext>
            </a:extLst>
          </p:cNvPr>
          <p:cNvSpPr/>
          <p:nvPr/>
        </p:nvSpPr>
        <p:spPr>
          <a:xfrm>
            <a:off x="894462" y="5944819"/>
            <a:ext cx="10167683" cy="517275"/>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t>学校運営協議会　地域学校協働活動・地域</a:t>
            </a:r>
            <a:r>
              <a:rPr kumimoji="1" lang="ja-JP" altLang="en-US" b="1" dirty="0"/>
              <a:t>社会の資源（人的・物的・文化的</a:t>
            </a:r>
            <a:r>
              <a:rPr kumimoji="1" lang="ja-JP" altLang="en-US" b="1" dirty="0" smtClean="0"/>
              <a:t>）の活用</a:t>
            </a:r>
            <a:endParaRPr kumimoji="1" lang="ja-JP" altLang="en-US" b="1" dirty="0"/>
          </a:p>
        </p:txBody>
      </p:sp>
      <p:pic>
        <p:nvPicPr>
          <p:cNvPr id="59" name="グラフィックス 58" descr="校舎">
            <a:extLst>
              <a:ext uri="{FF2B5EF4-FFF2-40B4-BE49-F238E27FC236}">
                <a16:creationId xmlns:a16="http://schemas.microsoft.com/office/drawing/2014/main" id="{2E8C4D4E-6743-4E0B-A6F3-5D6DF438D49A}"/>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 xmlns:asvg="http://schemas.microsoft.com/office/drawing/2016/SVG/main" r:embed="rId3"/>
              </a:ext>
            </a:extLst>
          </a:blip>
          <a:stretch>
            <a:fillRect/>
          </a:stretch>
        </p:blipFill>
        <p:spPr>
          <a:xfrm>
            <a:off x="9960987" y="1111209"/>
            <a:ext cx="1713464" cy="1439470"/>
          </a:xfrm>
          <a:prstGeom prst="rect">
            <a:avLst/>
          </a:prstGeom>
        </p:spPr>
      </p:pic>
      <p:pic>
        <p:nvPicPr>
          <p:cNvPr id="63" name="グラフィックス 62" descr="教室">
            <a:extLst>
              <a:ext uri="{FF2B5EF4-FFF2-40B4-BE49-F238E27FC236}">
                <a16:creationId xmlns:a16="http://schemas.microsoft.com/office/drawing/2014/main" id="{63F8DC9E-6080-437B-8CD8-F573B100FECD}"/>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 xmlns:asvg="http://schemas.microsoft.com/office/drawing/2016/SVG/main" r:embed="rId5"/>
              </a:ext>
            </a:extLst>
          </a:blip>
          <a:stretch>
            <a:fillRect/>
          </a:stretch>
        </p:blipFill>
        <p:spPr>
          <a:xfrm>
            <a:off x="178656" y="1998211"/>
            <a:ext cx="1176560" cy="909100"/>
          </a:xfrm>
          <a:prstGeom prst="rect">
            <a:avLst/>
          </a:prstGeom>
        </p:spPr>
      </p:pic>
      <p:sp>
        <p:nvSpPr>
          <p:cNvPr id="53" name="テキスト ボックス 52">
            <a:extLst>
              <a:ext uri="{FF2B5EF4-FFF2-40B4-BE49-F238E27FC236}">
                <a16:creationId xmlns:a16="http://schemas.microsoft.com/office/drawing/2014/main" id="{F9E91F15-8568-4CEB-8622-0858A2B6FB51}"/>
              </a:ext>
            </a:extLst>
          </p:cNvPr>
          <p:cNvSpPr txBox="1"/>
          <p:nvPr/>
        </p:nvSpPr>
        <p:spPr>
          <a:xfrm>
            <a:off x="49757" y="2889462"/>
            <a:ext cx="1566356" cy="307777"/>
          </a:xfrm>
          <a:prstGeom prst="rect">
            <a:avLst/>
          </a:prstGeom>
          <a:noFill/>
        </p:spPr>
        <p:txBody>
          <a:bodyPr wrap="square" rtlCol="0">
            <a:spAutoFit/>
          </a:bodyPr>
          <a:lstStyle/>
          <a:p>
            <a:r>
              <a:rPr kumimoji="1" lang="ja-JP" altLang="en-US" sz="1400" b="1" dirty="0"/>
              <a:t>主体的な学習者</a:t>
            </a:r>
          </a:p>
        </p:txBody>
      </p:sp>
      <p:sp>
        <p:nvSpPr>
          <p:cNvPr id="32" name="テキスト ボックス 31">
            <a:extLst>
              <a:ext uri="{FF2B5EF4-FFF2-40B4-BE49-F238E27FC236}">
                <a16:creationId xmlns:a16="http://schemas.microsoft.com/office/drawing/2014/main" id="{9E7087AF-4B83-47A3-8DE4-3E9F0BE6226B}"/>
              </a:ext>
            </a:extLst>
          </p:cNvPr>
          <p:cNvSpPr txBox="1"/>
          <p:nvPr/>
        </p:nvSpPr>
        <p:spPr>
          <a:xfrm>
            <a:off x="2188362" y="6508260"/>
            <a:ext cx="9672608" cy="307777"/>
          </a:xfrm>
          <a:prstGeom prst="rect">
            <a:avLst/>
          </a:prstGeom>
          <a:noFill/>
        </p:spPr>
        <p:txBody>
          <a:bodyPr wrap="square" rtlCol="0">
            <a:spAutoFit/>
          </a:bodyPr>
          <a:lstStyle/>
          <a:p>
            <a:r>
              <a:rPr kumimoji="1" lang="ja-JP" altLang="en-US" sz="1400" b="1" dirty="0" smtClean="0"/>
              <a:t>公民館・事業所</a:t>
            </a:r>
            <a:r>
              <a:rPr kumimoji="1" lang="ja-JP" altLang="en-US" sz="1400" b="1" dirty="0"/>
              <a:t>・</a:t>
            </a:r>
            <a:r>
              <a:rPr kumimoji="1" lang="ja-JP" altLang="en-US" sz="1400" b="1" dirty="0" smtClean="0"/>
              <a:t>家庭・教育委員会・社会教育団体・保育所・こども園・小学校・中学校・高等学校・公立大学など</a:t>
            </a:r>
            <a:endParaRPr kumimoji="1" lang="ja-JP" altLang="en-US" sz="1400" b="1" dirty="0"/>
          </a:p>
        </p:txBody>
      </p:sp>
      <p:sp>
        <p:nvSpPr>
          <p:cNvPr id="26" name="スクロール: 横 25">
            <a:extLst>
              <a:ext uri="{FF2B5EF4-FFF2-40B4-BE49-F238E27FC236}">
                <a16:creationId xmlns:a16="http://schemas.microsoft.com/office/drawing/2014/main" id="{2B64C73E-2CDF-41C6-B69D-046A00E3DCB2}"/>
              </a:ext>
            </a:extLst>
          </p:cNvPr>
          <p:cNvSpPr/>
          <p:nvPr/>
        </p:nvSpPr>
        <p:spPr>
          <a:xfrm>
            <a:off x="1649704" y="1394598"/>
            <a:ext cx="8393095" cy="1057373"/>
          </a:xfrm>
          <a:prstGeom prst="horizontalScroll">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dirty="0">
                <a:solidFill>
                  <a:srgbClr val="FF0000"/>
                </a:solidFill>
                <a:latin typeface="UD デジタル 教科書体 NP-B" panose="02020700000000000000" pitchFamily="18" charset="-128"/>
                <a:ea typeface="UD デジタル 教科書体 NP-B" panose="02020700000000000000" pitchFamily="18" charset="-128"/>
              </a:rPr>
              <a:t>　　　</a:t>
            </a:r>
            <a:r>
              <a:rPr kumimoji="1" lang="ja-JP" altLang="en-US" sz="2000" dirty="0" smtClean="0">
                <a:solidFill>
                  <a:srgbClr val="FF0000"/>
                </a:solidFill>
                <a:latin typeface="UD デジタル 教科書体 NP-B" panose="02020700000000000000" pitchFamily="18" charset="-128"/>
                <a:ea typeface="UD デジタル 教科書体 NP-B" panose="02020700000000000000" pitchFamily="18" charset="-128"/>
              </a:rPr>
              <a:t>　　　　　　　　</a:t>
            </a:r>
            <a:r>
              <a:rPr kumimoji="1" lang="ja-JP" altLang="en-US" sz="1600" dirty="0" smtClean="0">
                <a:solidFill>
                  <a:schemeClr val="bg1"/>
                </a:solidFill>
                <a:latin typeface="UD デジタル 教科書体 NP-B" panose="02020700000000000000" pitchFamily="18" charset="-128"/>
                <a:ea typeface="UD デジタル 教科書体 NP-B" panose="02020700000000000000" pitchFamily="18" charset="-128"/>
              </a:rPr>
              <a:t>小中連携教育目標</a:t>
            </a:r>
            <a:endParaRPr kumimoji="1" lang="ja-JP" altLang="en-US" sz="2000" dirty="0" smtClean="0">
              <a:solidFill>
                <a:schemeClr val="bg1"/>
              </a:solidFill>
              <a:latin typeface="UD デジタル 教科書体 NP-B" panose="02020700000000000000" pitchFamily="18" charset="-128"/>
              <a:ea typeface="UD デジタル 教科書体 NP-B" panose="02020700000000000000" pitchFamily="18" charset="-128"/>
            </a:endParaRPr>
          </a:p>
          <a:p>
            <a:r>
              <a:rPr kumimoji="1" lang="ja-JP" altLang="en-US" dirty="0" smtClean="0">
                <a:solidFill>
                  <a:schemeClr val="bg1"/>
                </a:solidFill>
                <a:latin typeface="UD デジタル 教科書体 NP-B" panose="02020700000000000000" pitchFamily="18" charset="-128"/>
                <a:ea typeface="UD デジタル 教科書体 NP-B" panose="02020700000000000000" pitchFamily="18" charset="-128"/>
              </a:rPr>
              <a:t>　　　「夢や希望に向かってたくましく歩む新見南中学校区の子どもの育成」</a:t>
            </a:r>
            <a:endParaRPr kumimoji="1" lang="ja-JP" altLang="en-US" b="1" dirty="0">
              <a:solidFill>
                <a:schemeClr val="bg1"/>
              </a:solidFill>
              <a:latin typeface="UD デジタル 教科書体 NP-B" panose="02020700000000000000" pitchFamily="18" charset="-128"/>
              <a:ea typeface="UD デジタル 教科書体 NP-B" panose="02020700000000000000" pitchFamily="18" charset="-128"/>
            </a:endParaRPr>
          </a:p>
          <a:p>
            <a:r>
              <a:rPr kumimoji="1" lang="ja-JP" altLang="en-US" sz="1400" b="1" dirty="0">
                <a:latin typeface="UD デジタル 教科書体 NP-B" panose="02020700000000000000" pitchFamily="18" charset="-128"/>
                <a:ea typeface="UD デジタル 教科書体 NP-B" panose="02020700000000000000" pitchFamily="18" charset="-128"/>
              </a:rPr>
              <a:t>　　　</a:t>
            </a:r>
            <a:r>
              <a:rPr kumimoji="1" lang="ja-JP" altLang="en-US" sz="1400" b="1" dirty="0">
                <a:solidFill>
                  <a:schemeClr val="tx1"/>
                </a:solidFill>
                <a:latin typeface="UD デジタル 教科書体 NP-B" panose="02020700000000000000" pitchFamily="18" charset="-128"/>
                <a:ea typeface="UD デジタル 教科書体 NP-B" panose="02020700000000000000" pitchFamily="18" charset="-128"/>
              </a:rPr>
              <a:t>　</a:t>
            </a:r>
          </a:p>
        </p:txBody>
      </p:sp>
      <p:sp>
        <p:nvSpPr>
          <p:cNvPr id="4" name="四角形: 角を丸くする 3">
            <a:extLst>
              <a:ext uri="{FF2B5EF4-FFF2-40B4-BE49-F238E27FC236}">
                <a16:creationId xmlns:a16="http://schemas.microsoft.com/office/drawing/2014/main" id="{0FBF489F-E196-6EF0-1C0A-544026BAE0D9}"/>
              </a:ext>
            </a:extLst>
          </p:cNvPr>
          <p:cNvSpPr/>
          <p:nvPr/>
        </p:nvSpPr>
        <p:spPr>
          <a:xfrm>
            <a:off x="9666499" y="2300159"/>
            <a:ext cx="2092987" cy="832735"/>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200" b="1" dirty="0">
              <a:solidFill>
                <a:srgbClr val="000000"/>
              </a:solidFill>
              <a:effectLst/>
              <a:latin typeface="Times New Roman" panose="02020603050405020304" pitchFamily="18" charset="0"/>
              <a:ea typeface="UD デジタル 教科書体 NK-B" panose="02020700000000000000" pitchFamily="18" charset="-128"/>
              <a:cs typeface="ＭＳ 明朝" panose="02020609040205080304" pitchFamily="17" charset="-128"/>
            </a:endParaRPr>
          </a:p>
          <a:p>
            <a:r>
              <a:rPr lang="ja-JP" altLang="en-US" sz="1400" b="1" dirty="0" smtClean="0">
                <a:solidFill>
                  <a:schemeClr val="bg1"/>
                </a:solidFill>
                <a:effectLst/>
                <a:latin typeface="Times New Roman" panose="02020603050405020304" pitchFamily="18" charset="0"/>
                <a:ea typeface="UD デジタル 教科書体 NK-B" panose="02020700000000000000" pitchFamily="18" charset="-128"/>
                <a:cs typeface="ＭＳ 明朝" panose="02020609040205080304" pitchFamily="17" charset="-128"/>
              </a:rPr>
              <a:t>〇目指す学校像</a:t>
            </a:r>
          </a:p>
          <a:p>
            <a:r>
              <a:rPr lang="ja-JP" altLang="en-US" sz="1400" b="1" dirty="0" smtClean="0">
                <a:solidFill>
                  <a:schemeClr val="bg1"/>
                </a:solidFill>
                <a:effectLst/>
                <a:latin typeface="Times New Roman" panose="02020603050405020304" pitchFamily="18" charset="0"/>
                <a:ea typeface="UD デジタル 教科書体 NK-B" panose="02020700000000000000" pitchFamily="18" charset="-128"/>
                <a:cs typeface="ＭＳ 明朝" panose="02020609040205080304" pitchFamily="17" charset="-128"/>
              </a:rPr>
              <a:t>○目指す児童・生徒像</a:t>
            </a:r>
          </a:p>
          <a:p>
            <a:r>
              <a:rPr lang="ja-JP" altLang="en-US" sz="1400" b="1" dirty="0" smtClean="0">
                <a:solidFill>
                  <a:schemeClr val="bg1"/>
                </a:solidFill>
                <a:effectLst/>
                <a:latin typeface="Times New Roman" panose="02020603050405020304" pitchFamily="18" charset="0"/>
                <a:ea typeface="UD デジタル 教科書体 NK-B" panose="02020700000000000000" pitchFamily="18" charset="-128"/>
                <a:cs typeface="ＭＳ 明朝" panose="02020609040205080304" pitchFamily="17" charset="-128"/>
              </a:rPr>
              <a:t>○目指す教職員像</a:t>
            </a:r>
            <a:endParaRPr lang="ja-JP" altLang="en-US" sz="1200" dirty="0" smtClean="0">
              <a:solidFill>
                <a:schemeClr val="bg1"/>
              </a:solidFill>
              <a:effectLst/>
              <a:latin typeface="Times New Roman" panose="02020603050405020304" pitchFamily="18" charset="0"/>
              <a:ea typeface="ＭＳ 明朝" panose="02020609040205080304" pitchFamily="17" charset="-128"/>
              <a:cs typeface="ＭＳ 明朝" panose="02020609040205080304" pitchFamily="17" charset="-128"/>
            </a:endParaRPr>
          </a:p>
          <a:p>
            <a:pPr lvl="0"/>
            <a:endParaRPr lang="ja-JP" altLang="en-US" b="1" dirty="0">
              <a:solidFill>
                <a:prstClr val="black"/>
              </a:solidFill>
            </a:endParaRPr>
          </a:p>
        </p:txBody>
      </p:sp>
      <p:sp>
        <p:nvSpPr>
          <p:cNvPr id="10" name="四角形: 角を丸くする 9">
            <a:extLst>
              <a:ext uri="{FF2B5EF4-FFF2-40B4-BE49-F238E27FC236}">
                <a16:creationId xmlns:a16="http://schemas.microsoft.com/office/drawing/2014/main" id="{32401DBF-B97A-69BD-3BE2-EC9739C9487E}"/>
              </a:ext>
            </a:extLst>
          </p:cNvPr>
          <p:cNvSpPr/>
          <p:nvPr/>
        </p:nvSpPr>
        <p:spPr>
          <a:xfrm>
            <a:off x="4042255" y="2684049"/>
            <a:ext cx="3274259" cy="403932"/>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hangingPunct="0">
              <a:lnSpc>
                <a:spcPts val="1500"/>
              </a:lnSpc>
            </a:pPr>
            <a:r>
              <a:rPr lang="ja-JP" altLang="en-US" sz="1400" b="1" dirty="0" smtClean="0">
                <a:solidFill>
                  <a:schemeClr val="bg1"/>
                </a:solidFill>
                <a:effectLst/>
                <a:latin typeface="Times New Roman" panose="02020603050405020304" pitchFamily="18" charset="0"/>
                <a:ea typeface="UD デジタル 教科書体 NK-B" panose="02020700000000000000" pitchFamily="18" charset="-128"/>
                <a:cs typeface="ＭＳ 明朝" panose="02020609040205080304" pitchFamily="17" charset="-128"/>
              </a:rPr>
              <a:t>　　　　　　　　　　　　　　　　　　　　　　　　　　　　　　　　　　　　　　　　　　新見南中学校区小中一貫教育基本方針</a:t>
            </a:r>
            <a:endParaRPr lang="ja-JP" altLang="ja-JP" sz="1800" dirty="0">
              <a:solidFill>
                <a:schemeClr val="bg1"/>
              </a:solidFill>
              <a:effectLst/>
              <a:latin typeface="Times New Roman" panose="02020603050405020304" pitchFamily="18" charset="0"/>
              <a:ea typeface="ＭＳ 明朝" panose="02020609040205080304" pitchFamily="17" charset="-128"/>
              <a:cs typeface="ＭＳ 明朝" panose="02020609040205080304" pitchFamily="17" charset="-128"/>
            </a:endParaRPr>
          </a:p>
        </p:txBody>
      </p:sp>
      <p:sp>
        <p:nvSpPr>
          <p:cNvPr id="22" name="四角形: 角を丸くする 21">
            <a:extLst>
              <a:ext uri="{FF2B5EF4-FFF2-40B4-BE49-F238E27FC236}">
                <a16:creationId xmlns:a16="http://schemas.microsoft.com/office/drawing/2014/main" id="{249A1036-4427-D755-96ED-1728560EDBCB}"/>
              </a:ext>
            </a:extLst>
          </p:cNvPr>
          <p:cNvSpPr/>
          <p:nvPr/>
        </p:nvSpPr>
        <p:spPr>
          <a:xfrm>
            <a:off x="465179" y="5500372"/>
            <a:ext cx="3098376" cy="371035"/>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hangingPunct="0">
              <a:lnSpc>
                <a:spcPts val="1500"/>
              </a:lnSpc>
            </a:pPr>
            <a:r>
              <a:rPr lang="ja-JP" altLang="en-US" sz="1400" b="1" dirty="0">
                <a:solidFill>
                  <a:srgbClr val="000000"/>
                </a:solidFill>
                <a:effectLst/>
                <a:latin typeface="Times New Roman" panose="02020603050405020304" pitchFamily="18" charset="0"/>
                <a:ea typeface="UD デジタル 教科書体 NK-B" panose="02020700000000000000" pitchFamily="18" charset="-128"/>
                <a:cs typeface="ＭＳ 明朝" panose="02020609040205080304" pitchFamily="17" charset="-128"/>
              </a:rPr>
              <a:t>〇働き方改革</a:t>
            </a:r>
            <a:r>
              <a:rPr lang="en-US" altLang="ja-JP" sz="1100" b="1" dirty="0">
                <a:solidFill>
                  <a:srgbClr val="000000"/>
                </a:solidFill>
                <a:effectLst/>
                <a:latin typeface="Times New Roman" panose="02020603050405020304" pitchFamily="18" charset="0"/>
                <a:ea typeface="UD デジタル 教科書体 NK-B" panose="02020700000000000000" pitchFamily="18" charset="-128"/>
                <a:cs typeface="ＭＳ 明朝" panose="02020609040205080304" pitchFamily="17" charset="-128"/>
              </a:rPr>
              <a:t>(</a:t>
            </a:r>
            <a:r>
              <a:rPr lang="ja-JP" altLang="en-US" sz="1100" b="1" dirty="0">
                <a:solidFill>
                  <a:srgbClr val="000000"/>
                </a:solidFill>
                <a:effectLst/>
                <a:latin typeface="Times New Roman" panose="02020603050405020304" pitchFamily="18" charset="0"/>
                <a:ea typeface="UD デジタル 教科書体 NK-B" panose="02020700000000000000" pitchFamily="18" charset="-128"/>
                <a:cs typeface="ＭＳ 明朝" panose="02020609040205080304" pitchFamily="17" charset="-128"/>
              </a:rPr>
              <a:t>生徒と向き合う時間の確保</a:t>
            </a:r>
            <a:r>
              <a:rPr lang="en-US" altLang="ja-JP" sz="1100" b="1" dirty="0">
                <a:solidFill>
                  <a:srgbClr val="000000"/>
                </a:solidFill>
                <a:effectLst/>
                <a:latin typeface="Times New Roman" panose="02020603050405020304" pitchFamily="18" charset="0"/>
                <a:ea typeface="UD デジタル 教科書体 NK-B" panose="02020700000000000000" pitchFamily="18" charset="-128"/>
                <a:cs typeface="ＭＳ 明朝" panose="02020609040205080304" pitchFamily="17" charset="-128"/>
              </a:rPr>
              <a:t>)</a:t>
            </a:r>
            <a:endParaRPr lang="ja-JP" altLang="ja-JP" sz="1800" dirty="0">
              <a:solidFill>
                <a:srgbClr val="000000"/>
              </a:solidFill>
              <a:effectLst/>
              <a:latin typeface="Times New Roman" panose="02020603050405020304" pitchFamily="18" charset="0"/>
              <a:ea typeface="ＭＳ 明朝" panose="02020609040205080304" pitchFamily="17" charset="-128"/>
              <a:cs typeface="ＭＳ 明朝" panose="02020609040205080304" pitchFamily="17" charset="-128"/>
            </a:endParaRPr>
          </a:p>
        </p:txBody>
      </p:sp>
      <p:sp>
        <p:nvSpPr>
          <p:cNvPr id="3" name="角丸四角形 2"/>
          <p:cNvSpPr/>
          <p:nvPr/>
        </p:nvSpPr>
        <p:spPr>
          <a:xfrm>
            <a:off x="174202" y="4024944"/>
            <a:ext cx="2490241" cy="1315496"/>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smtClean="0">
              <a:solidFill>
                <a:schemeClr val="tx1"/>
              </a:solidFill>
              <a:latin typeface="UD デジタル 教科書体 N-B" panose="02020700000000000000" pitchFamily="17" charset="-128"/>
              <a:ea typeface="UD デジタル 教科書体 N-B" panose="02020700000000000000" pitchFamily="17" charset="-128"/>
            </a:endParaRPr>
          </a:p>
          <a:p>
            <a:endParaRPr kumimoji="1" lang="en-US" altLang="ja-JP" sz="1400" dirty="0">
              <a:solidFill>
                <a:schemeClr val="tx1"/>
              </a:solidFill>
              <a:latin typeface="UD デジタル 教科書体 N-B" panose="02020700000000000000" pitchFamily="17" charset="-128"/>
              <a:ea typeface="UD デジタル 教科書体 N-B" panose="02020700000000000000" pitchFamily="17" charset="-128"/>
            </a:endParaRPr>
          </a:p>
          <a:p>
            <a:r>
              <a:rPr kumimoji="1" lang="ja-JP" altLang="en-US" sz="1400" dirty="0" smtClean="0">
                <a:solidFill>
                  <a:schemeClr val="tx1"/>
                </a:solidFill>
                <a:latin typeface="UD デジタル 教科書体 N-B" panose="02020700000000000000" pitchFamily="17" charset="-128"/>
                <a:ea typeface="UD デジタル 教科書体 N-B" panose="02020700000000000000" pitchFamily="17" charset="-128"/>
              </a:rPr>
              <a:t>○研究授業への参加</a:t>
            </a:r>
          </a:p>
          <a:p>
            <a:r>
              <a:rPr kumimoji="1" lang="ja-JP" altLang="en-US" sz="1400" dirty="0" smtClean="0">
                <a:solidFill>
                  <a:schemeClr val="tx1"/>
                </a:solidFill>
                <a:latin typeface="UD デジタル 教科書体 N-B" panose="02020700000000000000" pitchFamily="17" charset="-128"/>
                <a:ea typeface="UD デジタル 教科書体 N-B" panose="02020700000000000000" pitchFamily="17" charset="-128"/>
              </a:rPr>
              <a:t>○自己探究学習の確立</a:t>
            </a:r>
          </a:p>
          <a:p>
            <a:r>
              <a:rPr kumimoji="1" lang="ja-JP" altLang="en-US" sz="1400" dirty="0" smtClean="0">
                <a:solidFill>
                  <a:schemeClr val="tx1"/>
                </a:solidFill>
                <a:latin typeface="UD デジタル 教科書体 N-B" panose="02020700000000000000" pitchFamily="17" charset="-128"/>
                <a:ea typeface="UD デジタル 教科書体 N-B" panose="02020700000000000000" pitchFamily="17" charset="-128"/>
              </a:rPr>
              <a:t>○自主学習の交流</a:t>
            </a:r>
            <a:endParaRPr kumimoji="1" lang="en-US" altLang="ja-JP" sz="1400" dirty="0" smtClean="0">
              <a:solidFill>
                <a:schemeClr val="tx1"/>
              </a:solidFill>
              <a:latin typeface="UD デジタル 教科書体 N-B" panose="02020700000000000000" pitchFamily="17" charset="-128"/>
              <a:ea typeface="UD デジタル 教科書体 N-B" panose="02020700000000000000" pitchFamily="17" charset="-128"/>
            </a:endParaRPr>
          </a:p>
          <a:p>
            <a:r>
              <a:rPr kumimoji="1" lang="ja-JP" altLang="en-US" sz="1400" dirty="0" smtClean="0">
                <a:solidFill>
                  <a:schemeClr val="tx1"/>
                </a:solidFill>
                <a:latin typeface="UD デジタル 教科書体 N-B" panose="02020700000000000000" pitchFamily="17" charset="-128"/>
                <a:ea typeface="UD デジタル 教科書体 N-B" panose="02020700000000000000" pitchFamily="17" charset="-128"/>
              </a:rPr>
              <a:t>○家庭学習における</a:t>
            </a:r>
          </a:p>
          <a:p>
            <a:r>
              <a:rPr kumimoji="1" lang="ja-JP" altLang="en-US" sz="1400" dirty="0">
                <a:solidFill>
                  <a:schemeClr val="tx1"/>
                </a:solidFill>
                <a:latin typeface="UD デジタル 教科書体 N-B" panose="02020700000000000000" pitchFamily="17" charset="-128"/>
                <a:ea typeface="UD デジタル 教科書体 N-B" panose="02020700000000000000" pitchFamily="17" charset="-128"/>
              </a:rPr>
              <a:t>　</a:t>
            </a:r>
            <a:r>
              <a:rPr kumimoji="1" lang="ja-JP" altLang="en-US" sz="1400" dirty="0" smtClean="0">
                <a:solidFill>
                  <a:schemeClr val="tx1"/>
                </a:solidFill>
                <a:latin typeface="UD デジタル 教科書体 N-B" panose="02020700000000000000" pitchFamily="17" charset="-128"/>
                <a:ea typeface="UD デジタル 教科書体 N-B" panose="02020700000000000000" pitchFamily="17" charset="-128"/>
              </a:rPr>
              <a:t>予習・復習の定着</a:t>
            </a:r>
          </a:p>
          <a:p>
            <a:pPr algn="ctr"/>
            <a:endParaRPr kumimoji="1" lang="ja-JP" altLang="en-US" dirty="0"/>
          </a:p>
        </p:txBody>
      </p:sp>
      <p:sp>
        <p:nvSpPr>
          <p:cNvPr id="5" name="角丸四角形 4"/>
          <p:cNvSpPr/>
          <p:nvPr/>
        </p:nvSpPr>
        <p:spPr>
          <a:xfrm>
            <a:off x="2997926" y="4021030"/>
            <a:ext cx="2525141" cy="1282374"/>
          </a:xfrm>
          <a:prstGeom prst="round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smtClean="0">
              <a:solidFill>
                <a:schemeClr val="tx1"/>
              </a:solidFill>
              <a:latin typeface="UD デジタル 教科書体 N-B" panose="02020700000000000000" pitchFamily="17" charset="-128"/>
              <a:ea typeface="UD デジタル 教科書体 N-B" panose="02020700000000000000" pitchFamily="17" charset="-128"/>
            </a:endParaRPr>
          </a:p>
          <a:p>
            <a:endParaRPr kumimoji="1" lang="en-US" altLang="ja-JP" sz="1400" dirty="0">
              <a:solidFill>
                <a:schemeClr val="tx1"/>
              </a:solidFill>
              <a:latin typeface="UD デジタル 教科書体 N-B" panose="02020700000000000000" pitchFamily="17" charset="-128"/>
              <a:ea typeface="UD デジタル 教科書体 N-B" panose="02020700000000000000" pitchFamily="17" charset="-128"/>
            </a:endParaRPr>
          </a:p>
          <a:p>
            <a:r>
              <a:rPr kumimoji="1" lang="ja-JP" altLang="en-US" sz="1400" dirty="0" smtClean="0">
                <a:solidFill>
                  <a:schemeClr val="tx1"/>
                </a:solidFill>
                <a:latin typeface="UD デジタル 教科書体 N-B" panose="02020700000000000000" pitchFamily="17" charset="-128"/>
                <a:ea typeface="UD デジタル 教科書体 N-B" panose="02020700000000000000" pitchFamily="17" charset="-128"/>
              </a:rPr>
              <a:t>○中学校区校長会</a:t>
            </a:r>
            <a:r>
              <a:rPr kumimoji="1" lang="en-US" altLang="ja-JP" sz="1400" dirty="0" smtClean="0">
                <a:solidFill>
                  <a:schemeClr val="tx1"/>
                </a:solidFill>
                <a:latin typeface="UD デジタル 教科書体 N-B" panose="02020700000000000000" pitchFamily="17" charset="-128"/>
                <a:ea typeface="UD デジタル 教科書体 N-B" panose="02020700000000000000" pitchFamily="17" charset="-128"/>
              </a:rPr>
              <a:t>(</a:t>
            </a:r>
            <a:r>
              <a:rPr kumimoji="1" lang="ja-JP" altLang="en-US" sz="1400" dirty="0" smtClean="0">
                <a:solidFill>
                  <a:schemeClr val="tx1"/>
                </a:solidFill>
                <a:latin typeface="UD デジタル 教科書体 N-B" panose="02020700000000000000" pitchFamily="17" charset="-128"/>
                <a:ea typeface="UD デジタル 教科書体 N-B" panose="02020700000000000000" pitchFamily="17" charset="-128"/>
              </a:rPr>
              <a:t>年５回</a:t>
            </a:r>
            <a:r>
              <a:rPr kumimoji="1" lang="en-US" altLang="ja-JP" sz="1400" dirty="0" smtClean="0">
                <a:solidFill>
                  <a:schemeClr val="tx1"/>
                </a:solidFill>
                <a:latin typeface="UD デジタル 教科書体 N-B" panose="02020700000000000000" pitchFamily="17" charset="-128"/>
                <a:ea typeface="UD デジタル 教科書体 N-B" panose="02020700000000000000" pitchFamily="17" charset="-128"/>
              </a:rPr>
              <a:t>)</a:t>
            </a:r>
          </a:p>
          <a:p>
            <a:r>
              <a:rPr kumimoji="1" lang="ja-JP" altLang="en-US" sz="1400" dirty="0" smtClean="0">
                <a:solidFill>
                  <a:schemeClr val="tx1"/>
                </a:solidFill>
                <a:latin typeface="UD デジタル 教科書体 N-B" panose="02020700000000000000" pitchFamily="17" charset="-128"/>
                <a:ea typeface="UD デジタル 教科書体 N-B" panose="02020700000000000000" pitchFamily="17" charset="-128"/>
              </a:rPr>
              <a:t>○教頭連絡会</a:t>
            </a:r>
            <a:r>
              <a:rPr kumimoji="1" lang="en-US" altLang="ja-JP" sz="1400" dirty="0" smtClean="0">
                <a:solidFill>
                  <a:schemeClr val="tx1"/>
                </a:solidFill>
                <a:latin typeface="UD デジタル 教科書体 N-B" panose="02020700000000000000" pitchFamily="17" charset="-128"/>
                <a:ea typeface="UD デジタル 教科書体 N-B" panose="02020700000000000000" pitchFamily="17" charset="-128"/>
              </a:rPr>
              <a:t>(</a:t>
            </a:r>
            <a:r>
              <a:rPr kumimoji="1" lang="ja-JP" altLang="en-US" sz="1400" dirty="0" smtClean="0">
                <a:solidFill>
                  <a:schemeClr val="tx1"/>
                </a:solidFill>
                <a:latin typeface="UD デジタル 教科書体 N-B" panose="02020700000000000000" pitchFamily="17" charset="-128"/>
                <a:ea typeface="UD デジタル 教科書体 N-B" panose="02020700000000000000" pitchFamily="17" charset="-128"/>
              </a:rPr>
              <a:t>常時</a:t>
            </a:r>
            <a:r>
              <a:rPr kumimoji="1" lang="en-US" altLang="ja-JP" sz="1400" dirty="0" smtClean="0">
                <a:solidFill>
                  <a:schemeClr val="tx1"/>
                </a:solidFill>
                <a:latin typeface="UD デジタル 教科書体 N-B" panose="02020700000000000000" pitchFamily="17" charset="-128"/>
                <a:ea typeface="UD デジタル 教科書体 N-B" panose="02020700000000000000" pitchFamily="17" charset="-128"/>
              </a:rPr>
              <a:t>)</a:t>
            </a:r>
          </a:p>
          <a:p>
            <a:r>
              <a:rPr kumimoji="1" lang="ja-JP" altLang="en-US" sz="1400" dirty="0" smtClean="0">
                <a:solidFill>
                  <a:schemeClr val="tx1"/>
                </a:solidFill>
                <a:latin typeface="UD デジタル 教科書体 N-B" panose="02020700000000000000" pitchFamily="17" charset="-128"/>
                <a:ea typeface="UD デジタル 教科書体 N-B" panose="02020700000000000000" pitchFamily="17" charset="-128"/>
              </a:rPr>
              <a:t>○教務主任者会</a:t>
            </a:r>
          </a:p>
          <a:p>
            <a:r>
              <a:rPr kumimoji="1" lang="ja-JP" altLang="en-US" sz="1400" dirty="0" smtClean="0">
                <a:solidFill>
                  <a:schemeClr val="tx1"/>
                </a:solidFill>
                <a:latin typeface="UD デジタル 教科書体 N-B" panose="02020700000000000000" pitchFamily="17" charset="-128"/>
                <a:ea typeface="UD デジタル 教科書体 N-B" panose="02020700000000000000" pitchFamily="17" charset="-128"/>
              </a:rPr>
              <a:t>○養護教諭連絡会</a:t>
            </a:r>
            <a:r>
              <a:rPr kumimoji="1" lang="en-US" altLang="ja-JP" sz="1400" dirty="0" smtClean="0">
                <a:solidFill>
                  <a:schemeClr val="tx1"/>
                </a:solidFill>
                <a:latin typeface="UD デジタル 教科書体 N-B" panose="02020700000000000000" pitchFamily="17" charset="-128"/>
                <a:ea typeface="UD デジタル 教科書体 N-B" panose="02020700000000000000" pitchFamily="17" charset="-128"/>
              </a:rPr>
              <a:t>(</a:t>
            </a:r>
            <a:r>
              <a:rPr kumimoji="1" lang="ja-JP" altLang="en-US" sz="1400" dirty="0" smtClean="0">
                <a:solidFill>
                  <a:schemeClr val="tx1"/>
                </a:solidFill>
                <a:latin typeface="UD デジタル 教科書体 N-B" panose="02020700000000000000" pitchFamily="17" charset="-128"/>
                <a:ea typeface="UD デジタル 教科書体 N-B" panose="02020700000000000000" pitchFamily="17" charset="-128"/>
              </a:rPr>
              <a:t>年</a:t>
            </a:r>
            <a:r>
              <a:rPr kumimoji="1" lang="en-US" altLang="ja-JP" sz="1400" dirty="0" smtClean="0">
                <a:solidFill>
                  <a:schemeClr val="tx1"/>
                </a:solidFill>
                <a:latin typeface="UD デジタル 教科書体 N-B" panose="02020700000000000000" pitchFamily="17" charset="-128"/>
                <a:ea typeface="UD デジタル 教科書体 N-B" panose="02020700000000000000" pitchFamily="17" charset="-128"/>
              </a:rPr>
              <a:t>3</a:t>
            </a:r>
            <a:r>
              <a:rPr kumimoji="1" lang="ja-JP" altLang="en-US" sz="1400" dirty="0" smtClean="0">
                <a:solidFill>
                  <a:schemeClr val="tx1"/>
                </a:solidFill>
                <a:latin typeface="UD デジタル 教科書体 N-B" panose="02020700000000000000" pitchFamily="17" charset="-128"/>
                <a:ea typeface="UD デジタル 教科書体 N-B" panose="02020700000000000000" pitchFamily="17" charset="-128"/>
              </a:rPr>
              <a:t>回</a:t>
            </a:r>
            <a:r>
              <a:rPr kumimoji="1" lang="en-US" altLang="ja-JP" sz="1400" dirty="0" smtClean="0">
                <a:solidFill>
                  <a:schemeClr val="tx1"/>
                </a:solidFill>
                <a:latin typeface="UD デジタル 教科書体 N-B" panose="02020700000000000000" pitchFamily="17" charset="-128"/>
                <a:ea typeface="UD デジタル 教科書体 N-B" panose="02020700000000000000" pitchFamily="17" charset="-128"/>
              </a:rPr>
              <a:t>)</a:t>
            </a:r>
          </a:p>
          <a:p>
            <a:r>
              <a:rPr kumimoji="1" lang="ja-JP" altLang="en-US" sz="1400" dirty="0" smtClean="0">
                <a:solidFill>
                  <a:schemeClr val="tx1"/>
                </a:solidFill>
                <a:latin typeface="UD デジタル 教科書体 N-B" panose="02020700000000000000" pitchFamily="17" charset="-128"/>
                <a:ea typeface="UD デジタル 教科書体 N-B" panose="02020700000000000000" pitchFamily="17" charset="-128"/>
              </a:rPr>
              <a:t>○合同職員研修会</a:t>
            </a:r>
            <a:r>
              <a:rPr kumimoji="1" lang="en-US" altLang="ja-JP" sz="1400" dirty="0" smtClean="0">
                <a:solidFill>
                  <a:schemeClr val="tx1"/>
                </a:solidFill>
                <a:latin typeface="UD デジタル 教科書体 N-B" panose="02020700000000000000" pitchFamily="17" charset="-128"/>
                <a:ea typeface="UD デジタル 教科書体 N-B" panose="02020700000000000000" pitchFamily="17" charset="-128"/>
              </a:rPr>
              <a:t>(</a:t>
            </a:r>
            <a:r>
              <a:rPr kumimoji="1" lang="ja-JP" altLang="en-US" sz="1400" dirty="0" smtClean="0">
                <a:solidFill>
                  <a:schemeClr val="tx1"/>
                </a:solidFill>
                <a:latin typeface="UD デジタル 教科書体 N-B" panose="02020700000000000000" pitchFamily="17" charset="-128"/>
                <a:ea typeface="UD デジタル 教科書体 N-B" panose="02020700000000000000" pitchFamily="17" charset="-128"/>
              </a:rPr>
              <a:t>８月</a:t>
            </a:r>
            <a:r>
              <a:rPr kumimoji="1" lang="en-US" altLang="ja-JP" sz="1400" dirty="0" smtClean="0">
                <a:solidFill>
                  <a:schemeClr val="tx1"/>
                </a:solidFill>
                <a:latin typeface="UD デジタル 教科書体 N-B" panose="02020700000000000000" pitchFamily="17" charset="-128"/>
                <a:ea typeface="UD デジタル 教科書体 N-B" panose="02020700000000000000" pitchFamily="17" charset="-128"/>
              </a:rPr>
              <a:t>)</a:t>
            </a:r>
          </a:p>
          <a:p>
            <a:r>
              <a:rPr kumimoji="1" lang="ja-JP" altLang="en-US" sz="1600" dirty="0">
                <a:solidFill>
                  <a:schemeClr val="tx1"/>
                </a:solidFill>
                <a:latin typeface="UD デジタル 教科書体 N-B" panose="02020700000000000000" pitchFamily="17" charset="-128"/>
                <a:ea typeface="UD デジタル 教科書体 N-B" panose="02020700000000000000" pitchFamily="17" charset="-128"/>
              </a:rPr>
              <a:t>　</a:t>
            </a:r>
            <a:endParaRPr kumimoji="1" lang="ja-JP" altLang="en-US" sz="1200" dirty="0">
              <a:solidFill>
                <a:schemeClr val="tx1"/>
              </a:solidFill>
              <a:latin typeface="UD デジタル 教科書体 N-B" panose="02020700000000000000" pitchFamily="17" charset="-128"/>
              <a:ea typeface="UD デジタル 教科書体 N-B" panose="02020700000000000000" pitchFamily="17" charset="-128"/>
            </a:endParaRPr>
          </a:p>
        </p:txBody>
      </p:sp>
      <p:sp>
        <p:nvSpPr>
          <p:cNvPr id="11" name="角丸四角形 10"/>
          <p:cNvSpPr/>
          <p:nvPr/>
        </p:nvSpPr>
        <p:spPr>
          <a:xfrm>
            <a:off x="6245629" y="4039629"/>
            <a:ext cx="2857105" cy="1286127"/>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smtClean="0">
                <a:solidFill>
                  <a:schemeClr val="tx1"/>
                </a:solidFill>
                <a:latin typeface="UD デジタル 教科書体 N-B" panose="02020700000000000000" pitchFamily="17" charset="-128"/>
                <a:ea typeface="UD デジタル 教科書体 N-B" panose="02020700000000000000" pitchFamily="17" charset="-128"/>
              </a:rPr>
              <a:t>○中一ギャップ解消事業</a:t>
            </a:r>
          </a:p>
          <a:p>
            <a:r>
              <a:rPr kumimoji="1" lang="ja-JP" altLang="en-US" sz="1200" dirty="0" smtClean="0">
                <a:solidFill>
                  <a:schemeClr val="tx1"/>
                </a:solidFill>
                <a:latin typeface="UD デジタル 教科書体 N-B" panose="02020700000000000000" pitchFamily="17" charset="-128"/>
                <a:ea typeface="UD デジタル 教科書体 N-B" panose="02020700000000000000" pitchFamily="17" charset="-128"/>
              </a:rPr>
              <a:t>　　部活動見学</a:t>
            </a:r>
            <a:r>
              <a:rPr kumimoji="1" lang="en-US" altLang="ja-JP" sz="1200" dirty="0" smtClean="0">
                <a:solidFill>
                  <a:schemeClr val="tx1"/>
                </a:solidFill>
                <a:latin typeface="UD デジタル 教科書体 N-B" panose="02020700000000000000" pitchFamily="17" charset="-128"/>
                <a:ea typeface="UD デジタル 教科書体 N-B" panose="02020700000000000000" pitchFamily="17" charset="-128"/>
              </a:rPr>
              <a:t>(</a:t>
            </a:r>
            <a:r>
              <a:rPr kumimoji="1" lang="ja-JP" altLang="en-US" sz="1200" dirty="0" smtClean="0">
                <a:solidFill>
                  <a:schemeClr val="tx1"/>
                </a:solidFill>
                <a:latin typeface="UD デジタル 教科書体 N-B" panose="02020700000000000000" pitchFamily="17" charset="-128"/>
                <a:ea typeface="UD デジタル 教科書体 N-B" panose="02020700000000000000" pitchFamily="17" charset="-128"/>
              </a:rPr>
              <a:t>６月</a:t>
            </a:r>
            <a:r>
              <a:rPr kumimoji="1" lang="en-US" altLang="ja-JP" sz="1200" dirty="0" smtClean="0">
                <a:solidFill>
                  <a:schemeClr val="tx1"/>
                </a:solidFill>
                <a:latin typeface="UD デジタル 教科書体 N-B" panose="02020700000000000000" pitchFamily="17" charset="-128"/>
                <a:ea typeface="UD デジタル 教科書体 N-B" panose="02020700000000000000" pitchFamily="17" charset="-128"/>
              </a:rPr>
              <a:t>)</a:t>
            </a:r>
            <a:endParaRPr kumimoji="1" lang="ja-JP" altLang="en-US" sz="1200" dirty="0" smtClean="0">
              <a:solidFill>
                <a:schemeClr val="tx1"/>
              </a:solidFill>
              <a:latin typeface="UD デジタル 教科書体 N-B" panose="02020700000000000000" pitchFamily="17" charset="-128"/>
              <a:ea typeface="UD デジタル 教科書体 N-B" panose="02020700000000000000" pitchFamily="17" charset="-128"/>
            </a:endParaRPr>
          </a:p>
          <a:p>
            <a:r>
              <a:rPr kumimoji="1" lang="ja-JP" altLang="en-US" sz="1200" dirty="0" smtClean="0">
                <a:solidFill>
                  <a:schemeClr val="tx1"/>
                </a:solidFill>
                <a:latin typeface="UD デジタル 教科書体 N-B" panose="02020700000000000000" pitchFamily="17" charset="-128"/>
                <a:ea typeface="UD デジタル 教科書体 N-B" panose="02020700000000000000" pitchFamily="17" charset="-128"/>
              </a:rPr>
              <a:t>　　部活動体験</a:t>
            </a:r>
            <a:r>
              <a:rPr kumimoji="1" lang="en-US" altLang="ja-JP" sz="1200" dirty="0" smtClean="0">
                <a:solidFill>
                  <a:schemeClr val="tx1"/>
                </a:solidFill>
                <a:latin typeface="UD デジタル 教科書体 N-B" panose="02020700000000000000" pitchFamily="17" charset="-128"/>
                <a:ea typeface="UD デジタル 教科書体 N-B" panose="02020700000000000000" pitchFamily="17" charset="-128"/>
              </a:rPr>
              <a:t>(</a:t>
            </a:r>
            <a:r>
              <a:rPr kumimoji="1" lang="ja-JP" altLang="en-US" sz="1200" dirty="0" smtClean="0">
                <a:solidFill>
                  <a:schemeClr val="tx1"/>
                </a:solidFill>
                <a:latin typeface="UD デジタル 教科書体 N-B" panose="02020700000000000000" pitchFamily="17" charset="-128"/>
                <a:ea typeface="UD デジタル 教科書体 N-B" panose="02020700000000000000" pitchFamily="17" charset="-128"/>
              </a:rPr>
              <a:t>１０月</a:t>
            </a:r>
            <a:r>
              <a:rPr kumimoji="1" lang="en-US" altLang="ja-JP" sz="1200" dirty="0" smtClean="0">
                <a:solidFill>
                  <a:schemeClr val="tx1"/>
                </a:solidFill>
                <a:latin typeface="UD デジタル 教科書体 N-B" panose="02020700000000000000" pitchFamily="17" charset="-128"/>
                <a:ea typeface="UD デジタル 教科書体 N-B" panose="02020700000000000000" pitchFamily="17" charset="-128"/>
              </a:rPr>
              <a:t>)</a:t>
            </a:r>
            <a:endParaRPr kumimoji="1" lang="ja-JP" altLang="en-US" sz="1200" dirty="0" smtClean="0">
              <a:solidFill>
                <a:schemeClr val="tx1"/>
              </a:solidFill>
              <a:latin typeface="UD デジタル 教科書体 N-B" panose="02020700000000000000" pitchFamily="17" charset="-128"/>
              <a:ea typeface="UD デジタル 教科書体 N-B" panose="02020700000000000000" pitchFamily="17" charset="-128"/>
            </a:endParaRPr>
          </a:p>
          <a:p>
            <a:r>
              <a:rPr kumimoji="1" lang="ja-JP" altLang="en-US" sz="1200" dirty="0" smtClean="0">
                <a:solidFill>
                  <a:schemeClr val="tx1"/>
                </a:solidFill>
                <a:latin typeface="UD デジタル 教科書体 N-B" panose="02020700000000000000" pitchFamily="17" charset="-128"/>
                <a:ea typeface="UD デジタル 教科書体 N-B" panose="02020700000000000000" pitchFamily="17" charset="-128"/>
              </a:rPr>
              <a:t>○中学校生活の紹介</a:t>
            </a:r>
            <a:r>
              <a:rPr kumimoji="1" lang="en-US" altLang="ja-JP" sz="1200" dirty="0" smtClean="0">
                <a:solidFill>
                  <a:schemeClr val="tx1"/>
                </a:solidFill>
                <a:latin typeface="UD デジタル 教科書体 N-B" panose="02020700000000000000" pitchFamily="17" charset="-128"/>
                <a:ea typeface="UD デジタル 教科書体 N-B" panose="02020700000000000000" pitchFamily="17" charset="-128"/>
              </a:rPr>
              <a:t>(</a:t>
            </a:r>
            <a:r>
              <a:rPr kumimoji="1" lang="ja-JP" altLang="en-US" sz="1200" dirty="0" smtClean="0">
                <a:solidFill>
                  <a:schemeClr val="tx1"/>
                </a:solidFill>
                <a:latin typeface="UD デジタル 教科書体 N-B" panose="02020700000000000000" pitchFamily="17" charset="-128"/>
                <a:ea typeface="UD デジタル 教科書体 N-B" panose="02020700000000000000" pitchFamily="17" charset="-128"/>
              </a:rPr>
              <a:t>入学説明会</a:t>
            </a:r>
            <a:r>
              <a:rPr kumimoji="1" lang="en-US" altLang="ja-JP" sz="1200" dirty="0" smtClean="0">
                <a:solidFill>
                  <a:schemeClr val="tx1"/>
                </a:solidFill>
                <a:latin typeface="UD デジタル 教科書体 N-B" panose="02020700000000000000" pitchFamily="17" charset="-128"/>
                <a:ea typeface="UD デジタル 教科書体 N-B" panose="02020700000000000000" pitchFamily="17" charset="-128"/>
              </a:rPr>
              <a:t>)</a:t>
            </a:r>
            <a:endParaRPr kumimoji="1" lang="ja-JP" altLang="en-US" sz="1200" dirty="0" smtClean="0">
              <a:solidFill>
                <a:schemeClr val="tx1"/>
              </a:solidFill>
              <a:latin typeface="UD デジタル 教科書体 N-B" panose="02020700000000000000" pitchFamily="17" charset="-128"/>
              <a:ea typeface="UD デジタル 教科書体 N-B" panose="02020700000000000000" pitchFamily="17" charset="-128"/>
            </a:endParaRPr>
          </a:p>
          <a:p>
            <a:r>
              <a:rPr kumimoji="1" lang="ja-JP" altLang="en-US" sz="1200" dirty="0" smtClean="0">
                <a:solidFill>
                  <a:schemeClr val="tx1"/>
                </a:solidFill>
                <a:latin typeface="UD デジタル 教科書体 N-B" panose="02020700000000000000" pitchFamily="17" charset="-128"/>
                <a:ea typeface="UD デジタル 教科書体 N-B" panose="02020700000000000000" pitchFamily="17" charset="-128"/>
              </a:rPr>
              <a:t>○小学校でのあいさつ運動</a:t>
            </a:r>
            <a:r>
              <a:rPr kumimoji="1" lang="en-US" altLang="ja-JP" sz="1200" dirty="0" smtClean="0">
                <a:solidFill>
                  <a:schemeClr val="tx1"/>
                </a:solidFill>
                <a:latin typeface="UD デジタル 教科書体 N-B" panose="02020700000000000000" pitchFamily="17" charset="-128"/>
                <a:ea typeface="UD デジタル 教科書体 N-B" panose="02020700000000000000" pitchFamily="17" charset="-128"/>
              </a:rPr>
              <a:t>(</a:t>
            </a:r>
            <a:r>
              <a:rPr kumimoji="1" lang="ja-JP" altLang="en-US" sz="1200" dirty="0" smtClean="0">
                <a:solidFill>
                  <a:schemeClr val="tx1"/>
                </a:solidFill>
                <a:latin typeface="UD デジタル 教科書体 N-B" panose="02020700000000000000" pitchFamily="17" charset="-128"/>
                <a:ea typeface="UD デジタル 教科書体 N-B" panose="02020700000000000000" pitchFamily="17" charset="-128"/>
              </a:rPr>
              <a:t>執行部</a:t>
            </a:r>
            <a:r>
              <a:rPr kumimoji="1" lang="en-US" altLang="ja-JP" sz="1200" dirty="0" smtClean="0">
                <a:solidFill>
                  <a:schemeClr val="tx1"/>
                </a:solidFill>
                <a:latin typeface="UD デジタル 教科書体 N-B" panose="02020700000000000000" pitchFamily="17" charset="-128"/>
                <a:ea typeface="UD デジタル 教科書体 N-B" panose="02020700000000000000" pitchFamily="17" charset="-128"/>
              </a:rPr>
              <a:t>)</a:t>
            </a:r>
            <a:endParaRPr kumimoji="1" lang="ja-JP" altLang="en-US" sz="1400" dirty="0">
              <a:solidFill>
                <a:schemeClr val="tx1"/>
              </a:solidFill>
              <a:latin typeface="UD デジタル 教科書体 N-B" panose="02020700000000000000" pitchFamily="17" charset="-128"/>
              <a:ea typeface="UD デジタル 教科書体 N-B" panose="02020700000000000000" pitchFamily="17" charset="-128"/>
            </a:endParaRPr>
          </a:p>
        </p:txBody>
      </p:sp>
      <p:sp>
        <p:nvSpPr>
          <p:cNvPr id="17" name="角丸四角形 16"/>
          <p:cNvSpPr/>
          <p:nvPr/>
        </p:nvSpPr>
        <p:spPr>
          <a:xfrm>
            <a:off x="9494621" y="4050246"/>
            <a:ext cx="2470098" cy="1276641"/>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200" dirty="0" smtClean="0">
              <a:solidFill>
                <a:schemeClr val="tx1"/>
              </a:solidFill>
              <a:latin typeface="UD デジタル 教科書体 N-B" panose="02020700000000000000" pitchFamily="17" charset="-128"/>
              <a:ea typeface="UD デジタル 教科書体 N-B" panose="02020700000000000000" pitchFamily="17" charset="-128"/>
            </a:endParaRPr>
          </a:p>
          <a:p>
            <a:r>
              <a:rPr kumimoji="1" lang="ja-JP" altLang="en-US" sz="1200" dirty="0" smtClean="0">
                <a:solidFill>
                  <a:schemeClr val="tx1"/>
                </a:solidFill>
                <a:latin typeface="UD デジタル 教科書体 N-B" panose="02020700000000000000" pitchFamily="17" charset="-128"/>
                <a:ea typeface="UD デジタル 教科書体 N-B" panose="02020700000000000000" pitchFamily="17" charset="-128"/>
              </a:rPr>
              <a:t>○合同保健委員会</a:t>
            </a:r>
          </a:p>
          <a:p>
            <a:r>
              <a:rPr kumimoji="1" lang="ja-JP" altLang="en-US" sz="1200" dirty="0" smtClean="0">
                <a:solidFill>
                  <a:schemeClr val="tx1"/>
                </a:solidFill>
                <a:latin typeface="UD デジタル 教科書体 N-B" panose="02020700000000000000" pitchFamily="17" charset="-128"/>
                <a:ea typeface="UD デジタル 教科書体 N-B" panose="02020700000000000000" pitchFamily="17" charset="-128"/>
              </a:rPr>
              <a:t>○</a:t>
            </a:r>
            <a:r>
              <a:rPr kumimoji="1" lang="en-US" altLang="ja-JP" sz="1200" dirty="0" smtClean="0">
                <a:solidFill>
                  <a:schemeClr val="tx1"/>
                </a:solidFill>
                <a:latin typeface="UD デジタル 教科書体 N-B" panose="02020700000000000000" pitchFamily="17" charset="-128"/>
                <a:ea typeface="UD デジタル 教科書体 N-B" panose="02020700000000000000" pitchFamily="17" charset="-128"/>
              </a:rPr>
              <a:t>PTA</a:t>
            </a:r>
            <a:r>
              <a:rPr kumimoji="1" lang="ja-JP" altLang="en-US" sz="1200" dirty="0" smtClean="0">
                <a:solidFill>
                  <a:schemeClr val="tx1"/>
                </a:solidFill>
                <a:latin typeface="UD デジタル 教科書体 N-B" panose="02020700000000000000" pitchFamily="17" charset="-128"/>
                <a:ea typeface="UD デジタル 教科書体 N-B" panose="02020700000000000000" pitchFamily="17" charset="-128"/>
              </a:rPr>
              <a:t>研修会の開催</a:t>
            </a:r>
          </a:p>
          <a:p>
            <a:r>
              <a:rPr kumimoji="1" lang="ja-JP" altLang="en-US" sz="1200" dirty="0" smtClean="0">
                <a:solidFill>
                  <a:schemeClr val="tx1"/>
                </a:solidFill>
                <a:latin typeface="UD デジタル 教科書体 N-B" panose="02020700000000000000" pitchFamily="17" charset="-128"/>
                <a:ea typeface="UD デジタル 教科書体 N-B" panose="02020700000000000000" pitchFamily="17" charset="-128"/>
              </a:rPr>
              <a:t>○生活目安表の共有化　　　</a:t>
            </a:r>
            <a:endParaRPr kumimoji="1" lang="en-US" altLang="ja-JP" sz="1200" dirty="0" smtClean="0">
              <a:solidFill>
                <a:schemeClr val="tx1"/>
              </a:solidFill>
              <a:latin typeface="UD デジタル 教科書体 N-B" panose="02020700000000000000" pitchFamily="17" charset="-128"/>
              <a:ea typeface="UD デジタル 教科書体 N-B" panose="02020700000000000000" pitchFamily="17" charset="-128"/>
            </a:endParaRPr>
          </a:p>
          <a:p>
            <a:r>
              <a:rPr kumimoji="1" lang="en-US" altLang="ja-JP" sz="1200" dirty="0" smtClean="0">
                <a:solidFill>
                  <a:schemeClr val="tx1"/>
                </a:solidFill>
                <a:latin typeface="UD デジタル 教科書体 N-B" panose="02020700000000000000" pitchFamily="17" charset="-128"/>
                <a:ea typeface="UD デジタル 教科書体 N-B" panose="02020700000000000000" pitchFamily="17" charset="-128"/>
              </a:rPr>
              <a:t>(</a:t>
            </a:r>
            <a:r>
              <a:rPr kumimoji="1" lang="ja-JP" altLang="en-US" sz="1200" dirty="0" smtClean="0">
                <a:solidFill>
                  <a:schemeClr val="tx1"/>
                </a:solidFill>
                <a:latin typeface="UD デジタル 教科書体 N-B" panose="02020700000000000000" pitchFamily="17" charset="-128"/>
                <a:ea typeface="UD デジタル 教科書体 N-B" panose="02020700000000000000" pitchFamily="17" charset="-128"/>
              </a:rPr>
              <a:t>規則正しい生活リズムの確立</a:t>
            </a:r>
            <a:r>
              <a:rPr kumimoji="1" lang="en-US" altLang="ja-JP" sz="1200" dirty="0" smtClean="0">
                <a:solidFill>
                  <a:schemeClr val="tx1"/>
                </a:solidFill>
                <a:latin typeface="UD デジタル 教科書体 N-B" panose="02020700000000000000" pitchFamily="17" charset="-128"/>
                <a:ea typeface="UD デジタル 教科書体 N-B" panose="02020700000000000000" pitchFamily="17" charset="-128"/>
              </a:rPr>
              <a:t>)</a:t>
            </a:r>
            <a:endParaRPr kumimoji="1" lang="ja-JP" altLang="en-US" sz="1200" dirty="0" smtClean="0">
              <a:solidFill>
                <a:schemeClr val="tx1"/>
              </a:solidFill>
              <a:latin typeface="UD デジタル 教科書体 N-B" panose="02020700000000000000" pitchFamily="17" charset="-128"/>
              <a:ea typeface="UD デジタル 教科書体 N-B" panose="02020700000000000000" pitchFamily="17" charset="-128"/>
            </a:endParaRPr>
          </a:p>
          <a:p>
            <a:r>
              <a:rPr kumimoji="1" lang="ja-JP" altLang="en-US" sz="1200" dirty="0">
                <a:solidFill>
                  <a:schemeClr val="tx1"/>
                </a:solidFill>
                <a:latin typeface="UD デジタル 教科書体 N-B" panose="02020700000000000000" pitchFamily="17" charset="-128"/>
                <a:ea typeface="UD デジタル 教科書体 N-B" panose="02020700000000000000" pitchFamily="17" charset="-128"/>
              </a:rPr>
              <a:t>　</a:t>
            </a:r>
            <a:r>
              <a:rPr kumimoji="1" lang="en-US" altLang="ja-JP" sz="1200" dirty="0" smtClean="0">
                <a:solidFill>
                  <a:schemeClr val="tx1"/>
                </a:solidFill>
                <a:latin typeface="UD デジタル 教科書体 N-B" panose="02020700000000000000" pitchFamily="17" charset="-128"/>
                <a:ea typeface="UD デジタル 教科書体 N-B" panose="02020700000000000000" pitchFamily="17" charset="-128"/>
              </a:rPr>
              <a:t>(</a:t>
            </a:r>
            <a:r>
              <a:rPr kumimoji="1" lang="ja-JP" altLang="en-US" sz="1200" dirty="0" smtClean="0">
                <a:solidFill>
                  <a:schemeClr val="tx1"/>
                </a:solidFill>
                <a:latin typeface="UD デジタル 教科書体 N-B" panose="02020700000000000000" pitchFamily="17" charset="-128"/>
                <a:ea typeface="UD デジタル 教科書体 N-B" panose="02020700000000000000" pitchFamily="17" charset="-128"/>
              </a:rPr>
              <a:t>家庭学習の定着</a:t>
            </a:r>
            <a:r>
              <a:rPr kumimoji="1" lang="en-US" altLang="ja-JP" sz="1200" dirty="0" smtClean="0">
                <a:solidFill>
                  <a:schemeClr val="tx1"/>
                </a:solidFill>
                <a:latin typeface="UD デジタル 教科書体 N-B" panose="02020700000000000000" pitchFamily="17" charset="-128"/>
                <a:ea typeface="UD デジタル 教科書体 N-B" panose="02020700000000000000" pitchFamily="17" charset="-128"/>
              </a:rPr>
              <a:t>)</a:t>
            </a:r>
            <a:endParaRPr kumimoji="1" lang="ja-JP" altLang="en-US" sz="1200" dirty="0" smtClean="0">
              <a:solidFill>
                <a:schemeClr val="tx1"/>
              </a:solidFill>
              <a:latin typeface="UD デジタル 教科書体 N-B" panose="02020700000000000000" pitchFamily="17" charset="-128"/>
              <a:ea typeface="UD デジタル 教科書体 N-B" panose="02020700000000000000" pitchFamily="17" charset="-128"/>
            </a:endParaRPr>
          </a:p>
          <a:p>
            <a:r>
              <a:rPr kumimoji="1" lang="ja-JP" altLang="en-US" sz="1200" dirty="0" smtClean="0">
                <a:solidFill>
                  <a:schemeClr val="tx1"/>
                </a:solidFill>
                <a:latin typeface="UD デジタル 教科書体 N-B" panose="02020700000000000000" pitchFamily="17" charset="-128"/>
                <a:ea typeface="UD デジタル 教科書体 N-B" panose="02020700000000000000" pitchFamily="17" charset="-128"/>
              </a:rPr>
              <a:t>○メディアコントロール</a:t>
            </a:r>
            <a:endParaRPr kumimoji="1" lang="ja-JP" altLang="en-US" sz="1200" dirty="0">
              <a:solidFill>
                <a:schemeClr val="tx1"/>
              </a:solidFill>
              <a:latin typeface="UD デジタル 教科書体 N-B" panose="02020700000000000000" pitchFamily="17" charset="-128"/>
              <a:ea typeface="UD デジタル 教科書体 N-B" panose="02020700000000000000" pitchFamily="17" charset="-128"/>
            </a:endParaRPr>
          </a:p>
        </p:txBody>
      </p:sp>
      <p:sp>
        <p:nvSpPr>
          <p:cNvPr id="15" name="四角形: 角を丸くする 14">
            <a:extLst>
              <a:ext uri="{FF2B5EF4-FFF2-40B4-BE49-F238E27FC236}">
                <a16:creationId xmlns:a16="http://schemas.microsoft.com/office/drawing/2014/main" id="{07D8B450-FBA9-44EA-B628-3A3FDB9819EC}"/>
              </a:ext>
            </a:extLst>
          </p:cNvPr>
          <p:cNvSpPr/>
          <p:nvPr/>
        </p:nvSpPr>
        <p:spPr>
          <a:xfrm>
            <a:off x="543096" y="3723769"/>
            <a:ext cx="1487426" cy="446158"/>
          </a:xfrm>
          <a:prstGeom prst="round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smtClean="0">
                <a:solidFill>
                  <a:schemeClr val="bg1"/>
                </a:solidFill>
                <a:effectLst/>
                <a:latin typeface="Times New Roman" panose="02020603050405020304" pitchFamily="18" charset="0"/>
                <a:ea typeface="UD デジタル 教科書体 NK-B" panose="02020700000000000000" pitchFamily="18" charset="-128"/>
                <a:cs typeface="ＭＳ 明朝" panose="02020609040205080304" pitchFamily="17" charset="-128"/>
              </a:rPr>
              <a:t>学習連携</a:t>
            </a:r>
            <a:endParaRPr lang="ja-JP" altLang="ja-JP" sz="2000" dirty="0">
              <a:solidFill>
                <a:schemeClr val="bg1"/>
              </a:solidFill>
              <a:effectLst/>
              <a:latin typeface="Times New Roman" panose="02020603050405020304" pitchFamily="18" charset="0"/>
              <a:ea typeface="ＭＳ 明朝" panose="02020609040205080304" pitchFamily="17" charset="-128"/>
              <a:cs typeface="ＭＳ 明朝" panose="02020609040205080304" pitchFamily="17" charset="-128"/>
            </a:endParaRPr>
          </a:p>
        </p:txBody>
      </p:sp>
      <p:sp>
        <p:nvSpPr>
          <p:cNvPr id="7" name="四角形: 角を丸くする 6">
            <a:extLst>
              <a:ext uri="{FF2B5EF4-FFF2-40B4-BE49-F238E27FC236}">
                <a16:creationId xmlns:a16="http://schemas.microsoft.com/office/drawing/2014/main" id="{4F9BC99F-AB65-48F5-A886-19E0BAD58AC2}"/>
              </a:ext>
            </a:extLst>
          </p:cNvPr>
          <p:cNvSpPr/>
          <p:nvPr/>
        </p:nvSpPr>
        <p:spPr>
          <a:xfrm>
            <a:off x="3436348" y="3678667"/>
            <a:ext cx="1648295" cy="472886"/>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smtClean="0">
                <a:solidFill>
                  <a:schemeClr val="bg1"/>
                </a:solidFill>
                <a:effectLst/>
                <a:latin typeface="Times New Roman" panose="02020603050405020304" pitchFamily="18" charset="0"/>
                <a:ea typeface="UD デジタル 教科書体 NK-B" panose="02020700000000000000" pitchFamily="18" charset="-128"/>
                <a:cs typeface="ＭＳ 明朝" panose="02020609040205080304" pitchFamily="17" charset="-128"/>
              </a:rPr>
              <a:t>教職員連携</a:t>
            </a:r>
            <a:endParaRPr lang="ja-JP" altLang="ja-JP" sz="2800" dirty="0">
              <a:solidFill>
                <a:schemeClr val="bg1"/>
              </a:solidFill>
              <a:effectLst/>
              <a:latin typeface="Times New Roman" panose="02020603050405020304" pitchFamily="18" charset="0"/>
              <a:ea typeface="ＭＳ 明朝" panose="02020609040205080304" pitchFamily="17" charset="-128"/>
              <a:cs typeface="ＭＳ 明朝" panose="02020609040205080304" pitchFamily="17" charset="-128"/>
            </a:endParaRPr>
          </a:p>
        </p:txBody>
      </p:sp>
      <p:sp>
        <p:nvSpPr>
          <p:cNvPr id="6" name="四角形: 角を丸くする 5">
            <a:extLst>
              <a:ext uri="{FF2B5EF4-FFF2-40B4-BE49-F238E27FC236}">
                <a16:creationId xmlns:a16="http://schemas.microsoft.com/office/drawing/2014/main" id="{FB234E6F-7B7C-4315-8CF7-1078B8641950}"/>
              </a:ext>
            </a:extLst>
          </p:cNvPr>
          <p:cNvSpPr/>
          <p:nvPr/>
        </p:nvSpPr>
        <p:spPr>
          <a:xfrm>
            <a:off x="6708668" y="3737176"/>
            <a:ext cx="1900861" cy="434027"/>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smtClean="0">
                <a:solidFill>
                  <a:schemeClr val="bg1"/>
                </a:solidFill>
                <a:effectLst/>
                <a:latin typeface="Times New Roman" panose="02020603050405020304" pitchFamily="18" charset="0"/>
                <a:ea typeface="UD デジタル 教科書体 NK-B" panose="02020700000000000000" pitchFamily="18" charset="-128"/>
                <a:cs typeface="ＭＳ 明朝" panose="02020609040205080304" pitchFamily="17" charset="-128"/>
              </a:rPr>
              <a:t>児童生徒交流</a:t>
            </a:r>
            <a:endParaRPr lang="ja-JP" altLang="ja-JP" sz="2000" dirty="0">
              <a:solidFill>
                <a:schemeClr val="bg1"/>
              </a:solidFill>
              <a:effectLst/>
              <a:latin typeface="Times New Roman" panose="02020603050405020304" pitchFamily="18" charset="0"/>
              <a:ea typeface="ＭＳ 明朝" panose="02020609040205080304" pitchFamily="17" charset="-128"/>
              <a:cs typeface="ＭＳ 明朝" panose="02020609040205080304" pitchFamily="17" charset="-128"/>
            </a:endParaRPr>
          </a:p>
        </p:txBody>
      </p:sp>
      <p:sp>
        <p:nvSpPr>
          <p:cNvPr id="14" name="四角形: 角を丸くする 13">
            <a:extLst>
              <a:ext uri="{FF2B5EF4-FFF2-40B4-BE49-F238E27FC236}">
                <a16:creationId xmlns:a16="http://schemas.microsoft.com/office/drawing/2014/main" id="{D4CA56D1-4264-2E6C-B53E-FEB77A16D288}"/>
              </a:ext>
            </a:extLst>
          </p:cNvPr>
          <p:cNvSpPr/>
          <p:nvPr/>
        </p:nvSpPr>
        <p:spPr>
          <a:xfrm>
            <a:off x="9543584" y="3751986"/>
            <a:ext cx="2366349" cy="433466"/>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hangingPunct="0">
              <a:lnSpc>
                <a:spcPts val="1500"/>
              </a:lnSpc>
            </a:pPr>
            <a:r>
              <a:rPr lang="en-US" altLang="ja-JP" sz="2000" b="1" dirty="0" smtClean="0">
                <a:solidFill>
                  <a:schemeClr val="bg1"/>
                </a:solidFill>
                <a:effectLst/>
                <a:latin typeface="Times New Roman" panose="02020603050405020304" pitchFamily="18" charset="0"/>
                <a:ea typeface="UD デジタル 教科書体 NK-B" panose="02020700000000000000" pitchFamily="18" charset="-128"/>
                <a:cs typeface="ＭＳ 明朝" panose="02020609040205080304" pitchFamily="17" charset="-128"/>
              </a:rPr>
              <a:t>PTA</a:t>
            </a:r>
            <a:r>
              <a:rPr lang="ja-JP" altLang="en-US" b="1" dirty="0" smtClean="0">
                <a:solidFill>
                  <a:schemeClr val="bg1"/>
                </a:solidFill>
                <a:effectLst/>
                <a:latin typeface="Times New Roman" panose="02020603050405020304" pitchFamily="18" charset="0"/>
                <a:ea typeface="UD デジタル 教科書体 NK-B" panose="02020700000000000000" pitchFamily="18" charset="-128"/>
                <a:cs typeface="ＭＳ 明朝" panose="02020609040205080304" pitchFamily="17" charset="-128"/>
              </a:rPr>
              <a:t>連携</a:t>
            </a:r>
            <a:endParaRPr lang="ja-JP" altLang="ja-JP" dirty="0">
              <a:solidFill>
                <a:schemeClr val="bg1"/>
              </a:solidFill>
              <a:effectLst/>
              <a:latin typeface="Times New Roman" panose="02020603050405020304" pitchFamily="18" charset="0"/>
              <a:ea typeface="ＭＳ 明朝" panose="02020609040205080304" pitchFamily="17" charset="-128"/>
              <a:cs typeface="ＭＳ 明朝" panose="02020609040205080304" pitchFamily="17" charset="-128"/>
            </a:endParaRPr>
          </a:p>
        </p:txBody>
      </p:sp>
      <p:sp>
        <p:nvSpPr>
          <p:cNvPr id="12" name="三方向矢印 11"/>
          <p:cNvSpPr/>
          <p:nvPr/>
        </p:nvSpPr>
        <p:spPr>
          <a:xfrm>
            <a:off x="1058860" y="3043448"/>
            <a:ext cx="9493315" cy="376408"/>
          </a:xfrm>
          <a:prstGeom prst="leftRigh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矢印: 左右 36">
            <a:extLst>
              <a:ext uri="{FF2B5EF4-FFF2-40B4-BE49-F238E27FC236}">
                <a16:creationId xmlns:a16="http://schemas.microsoft.com/office/drawing/2014/main" id="{61F45FEA-F582-4A87-ADD6-CD4DDE6133AB}"/>
              </a:ext>
            </a:extLst>
          </p:cNvPr>
          <p:cNvSpPr/>
          <p:nvPr/>
        </p:nvSpPr>
        <p:spPr>
          <a:xfrm rot="5400000">
            <a:off x="4029905" y="3414967"/>
            <a:ext cx="402108" cy="170975"/>
          </a:xfrm>
          <a:prstGeom prst="leftRight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n>
                <a:solidFill>
                  <a:schemeClr val="tx1"/>
                </a:solidFill>
              </a:ln>
            </a:endParaRPr>
          </a:p>
        </p:txBody>
      </p:sp>
      <p:sp>
        <p:nvSpPr>
          <p:cNvPr id="35" name="矢印: 左右 36">
            <a:extLst>
              <a:ext uri="{FF2B5EF4-FFF2-40B4-BE49-F238E27FC236}">
                <a16:creationId xmlns:a16="http://schemas.microsoft.com/office/drawing/2014/main" id="{61F45FEA-F582-4A87-ADD6-CD4DDE6133AB}"/>
              </a:ext>
            </a:extLst>
          </p:cNvPr>
          <p:cNvSpPr/>
          <p:nvPr/>
        </p:nvSpPr>
        <p:spPr>
          <a:xfrm rot="5400000">
            <a:off x="7499572" y="3490978"/>
            <a:ext cx="402108" cy="170975"/>
          </a:xfrm>
          <a:prstGeom prst="leftRight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n>
                <a:solidFill>
                  <a:schemeClr val="tx1"/>
                </a:solidFill>
              </a:ln>
            </a:endParaRPr>
          </a:p>
        </p:txBody>
      </p:sp>
      <p:sp>
        <p:nvSpPr>
          <p:cNvPr id="38" name="矢印: 左右 36">
            <a:extLst>
              <a:ext uri="{FF2B5EF4-FFF2-40B4-BE49-F238E27FC236}">
                <a16:creationId xmlns:a16="http://schemas.microsoft.com/office/drawing/2014/main" id="{61F45FEA-F582-4A87-ADD6-CD4DDE6133AB}"/>
              </a:ext>
            </a:extLst>
          </p:cNvPr>
          <p:cNvSpPr/>
          <p:nvPr/>
        </p:nvSpPr>
        <p:spPr>
          <a:xfrm rot="5400000">
            <a:off x="10285943" y="3455907"/>
            <a:ext cx="502799" cy="189790"/>
          </a:xfrm>
          <a:prstGeom prst="leftRight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n>
                <a:solidFill>
                  <a:schemeClr val="tx1"/>
                </a:solidFill>
              </a:ln>
            </a:endParaRPr>
          </a:p>
        </p:txBody>
      </p:sp>
      <p:sp>
        <p:nvSpPr>
          <p:cNvPr id="18" name="右矢印 17"/>
          <p:cNvSpPr/>
          <p:nvPr/>
        </p:nvSpPr>
        <p:spPr>
          <a:xfrm>
            <a:off x="1740981" y="6564116"/>
            <a:ext cx="399138" cy="20782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角丸四角形 19"/>
          <p:cNvSpPr/>
          <p:nvPr/>
        </p:nvSpPr>
        <p:spPr>
          <a:xfrm>
            <a:off x="54417" y="841722"/>
            <a:ext cx="1592051" cy="1146158"/>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kumimoji="1" lang="ja-JP" altLang="en-US" sz="1200" b="1" dirty="0" smtClean="0"/>
              <a:t>〇郷土を愛する心</a:t>
            </a:r>
          </a:p>
          <a:p>
            <a:r>
              <a:rPr kumimoji="1" lang="ja-JP" altLang="en-US" sz="1200" b="1" dirty="0" smtClean="0"/>
              <a:t>〇確かな学力</a:t>
            </a:r>
          </a:p>
          <a:p>
            <a:r>
              <a:rPr kumimoji="1" lang="ja-JP" altLang="en-US" sz="1200" b="1" dirty="0" smtClean="0"/>
              <a:t>〇豊かな心</a:t>
            </a:r>
          </a:p>
          <a:p>
            <a:r>
              <a:rPr kumimoji="1" lang="ja-JP" altLang="en-US" sz="1200" b="1" dirty="0" smtClean="0"/>
              <a:t>〇健やかな体</a:t>
            </a:r>
            <a:endParaRPr kumimoji="1" lang="ja-JP" altLang="en-US" sz="1200" b="1" dirty="0"/>
          </a:p>
        </p:txBody>
      </p:sp>
    </p:spTree>
    <p:extLst>
      <p:ext uri="{BB962C8B-B14F-4D97-AF65-F5344CB8AC3E}">
        <p14:creationId xmlns:p14="http://schemas.microsoft.com/office/powerpoint/2010/main" val="289450836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3413</TotalTime>
  <Words>396</Words>
  <Application>Microsoft Office PowerPoint</Application>
  <PresentationFormat>ワイド画面</PresentationFormat>
  <Paragraphs>53</Paragraphs>
  <Slides>1</Slides>
  <Notes>0</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1</vt:i4>
      </vt:variant>
    </vt:vector>
  </HeadingPairs>
  <TitlesOfParts>
    <vt:vector size="12" baseType="lpstr">
      <vt:lpstr>ＭＳ 明朝</vt:lpstr>
      <vt:lpstr>UD デジタル 教科書体 N-B</vt:lpstr>
      <vt:lpstr>UD デジタル 教科書体 NK-B</vt:lpstr>
      <vt:lpstr>UD デジタル 教科書体 NP-B</vt:lpstr>
      <vt:lpstr>游ゴシック</vt:lpstr>
      <vt:lpstr>游ゴシック Light</vt:lpstr>
      <vt:lpstr>Arial</vt:lpstr>
      <vt:lpstr>Calibri</vt:lpstr>
      <vt:lpstr>Calibri Light</vt:lpstr>
      <vt:lpstr>Times New Roman</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校長としての経営理念</dc:title>
  <dc:creator>NO111</dc:creator>
  <cp:lastModifiedBy>minami-jhs037</cp:lastModifiedBy>
  <cp:revision>284</cp:revision>
  <cp:lastPrinted>2025-02-25T01:49:47Z</cp:lastPrinted>
  <dcterms:created xsi:type="dcterms:W3CDTF">2020-04-20T02:53:17Z</dcterms:created>
  <dcterms:modified xsi:type="dcterms:W3CDTF">2026-02-05T01:33:01Z</dcterms:modified>
</cp:coreProperties>
</file>