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304" r:id="rId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1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135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460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51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661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255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903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90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637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748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943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245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794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角丸四角形 23"/>
          <p:cNvSpPr/>
          <p:nvPr/>
        </p:nvSpPr>
        <p:spPr>
          <a:xfrm>
            <a:off x="108327" y="3396055"/>
            <a:ext cx="11980040" cy="335409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角丸四角形 24"/>
          <p:cNvSpPr/>
          <p:nvPr/>
        </p:nvSpPr>
        <p:spPr>
          <a:xfrm>
            <a:off x="-56759" y="506183"/>
            <a:ext cx="12145127" cy="184939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矢印: 右 8">
            <a:extLst>
              <a:ext uri="{FF2B5EF4-FFF2-40B4-BE49-F238E27FC236}">
                <a16:creationId xmlns:a16="http://schemas.microsoft.com/office/drawing/2014/main" id="{F5226805-CD3F-4AF0-BDB1-600434F26923}"/>
              </a:ext>
            </a:extLst>
          </p:cNvPr>
          <p:cNvSpPr/>
          <p:nvPr/>
        </p:nvSpPr>
        <p:spPr>
          <a:xfrm rot="16200000">
            <a:off x="5647975" y="3787171"/>
            <a:ext cx="3846466" cy="436359"/>
          </a:xfrm>
          <a:custGeom>
            <a:avLst/>
            <a:gdLst>
              <a:gd name="connsiteX0" fmla="*/ 0 w 5519058"/>
              <a:gd name="connsiteY0" fmla="*/ 548518 h 2942772"/>
              <a:gd name="connsiteX1" fmla="*/ 3943674 w 5519058"/>
              <a:gd name="connsiteY1" fmla="*/ 548518 h 2942772"/>
              <a:gd name="connsiteX2" fmla="*/ 3943674 w 5519058"/>
              <a:gd name="connsiteY2" fmla="*/ 0 h 2942772"/>
              <a:gd name="connsiteX3" fmla="*/ 5519058 w 5519058"/>
              <a:gd name="connsiteY3" fmla="*/ 1471386 h 2942772"/>
              <a:gd name="connsiteX4" fmla="*/ 3943674 w 5519058"/>
              <a:gd name="connsiteY4" fmla="*/ 2942772 h 2942772"/>
              <a:gd name="connsiteX5" fmla="*/ 3943674 w 5519058"/>
              <a:gd name="connsiteY5" fmla="*/ 2394254 h 2942772"/>
              <a:gd name="connsiteX6" fmla="*/ 0 w 5519058"/>
              <a:gd name="connsiteY6" fmla="*/ 2394254 h 2942772"/>
              <a:gd name="connsiteX7" fmla="*/ 0 w 5519058"/>
              <a:gd name="connsiteY7" fmla="*/ 548518 h 2942772"/>
              <a:gd name="connsiteX0" fmla="*/ 103212 w 5622270"/>
              <a:gd name="connsiteY0" fmla="*/ 548518 h 2942772"/>
              <a:gd name="connsiteX1" fmla="*/ 4046886 w 5622270"/>
              <a:gd name="connsiteY1" fmla="*/ 548518 h 2942772"/>
              <a:gd name="connsiteX2" fmla="*/ 4046886 w 5622270"/>
              <a:gd name="connsiteY2" fmla="*/ 0 h 2942772"/>
              <a:gd name="connsiteX3" fmla="*/ 5622270 w 5622270"/>
              <a:gd name="connsiteY3" fmla="*/ 1471386 h 2942772"/>
              <a:gd name="connsiteX4" fmla="*/ 4046886 w 5622270"/>
              <a:gd name="connsiteY4" fmla="*/ 2942772 h 2942772"/>
              <a:gd name="connsiteX5" fmla="*/ 4046886 w 5622270"/>
              <a:gd name="connsiteY5" fmla="*/ 2394254 h 2942772"/>
              <a:gd name="connsiteX6" fmla="*/ 103212 w 5622270"/>
              <a:gd name="connsiteY6" fmla="*/ 2394254 h 2942772"/>
              <a:gd name="connsiteX7" fmla="*/ 103212 w 5622270"/>
              <a:gd name="connsiteY7" fmla="*/ 548518 h 2942772"/>
              <a:gd name="connsiteX0" fmla="*/ 160851 w 5679909"/>
              <a:gd name="connsiteY0" fmla="*/ 548518 h 2942772"/>
              <a:gd name="connsiteX1" fmla="*/ 4104525 w 5679909"/>
              <a:gd name="connsiteY1" fmla="*/ 548518 h 2942772"/>
              <a:gd name="connsiteX2" fmla="*/ 4104525 w 5679909"/>
              <a:gd name="connsiteY2" fmla="*/ 0 h 2942772"/>
              <a:gd name="connsiteX3" fmla="*/ 5679909 w 5679909"/>
              <a:gd name="connsiteY3" fmla="*/ 1471386 h 2942772"/>
              <a:gd name="connsiteX4" fmla="*/ 4104525 w 5679909"/>
              <a:gd name="connsiteY4" fmla="*/ 2942772 h 2942772"/>
              <a:gd name="connsiteX5" fmla="*/ 4104525 w 5679909"/>
              <a:gd name="connsiteY5" fmla="*/ 2394254 h 2942772"/>
              <a:gd name="connsiteX6" fmla="*/ 160851 w 5679909"/>
              <a:gd name="connsiteY6" fmla="*/ 2394254 h 2942772"/>
              <a:gd name="connsiteX7" fmla="*/ 160851 w 5679909"/>
              <a:gd name="connsiteY7" fmla="*/ 548518 h 2942772"/>
              <a:gd name="connsiteX0" fmla="*/ 190849 w 5709907"/>
              <a:gd name="connsiteY0" fmla="*/ 548518 h 2942772"/>
              <a:gd name="connsiteX1" fmla="*/ 4134523 w 5709907"/>
              <a:gd name="connsiteY1" fmla="*/ 548518 h 2942772"/>
              <a:gd name="connsiteX2" fmla="*/ 4134523 w 5709907"/>
              <a:gd name="connsiteY2" fmla="*/ 0 h 2942772"/>
              <a:gd name="connsiteX3" fmla="*/ 5709907 w 5709907"/>
              <a:gd name="connsiteY3" fmla="*/ 1471386 h 2942772"/>
              <a:gd name="connsiteX4" fmla="*/ 4134523 w 5709907"/>
              <a:gd name="connsiteY4" fmla="*/ 2942772 h 2942772"/>
              <a:gd name="connsiteX5" fmla="*/ 4134523 w 5709907"/>
              <a:gd name="connsiteY5" fmla="*/ 2394254 h 2942772"/>
              <a:gd name="connsiteX6" fmla="*/ 190849 w 5709907"/>
              <a:gd name="connsiteY6" fmla="*/ 2394254 h 2942772"/>
              <a:gd name="connsiteX7" fmla="*/ 190849 w 5709907"/>
              <a:gd name="connsiteY7" fmla="*/ 548518 h 2942772"/>
              <a:gd name="connsiteX0" fmla="*/ 215071 w 5734129"/>
              <a:gd name="connsiteY0" fmla="*/ 548518 h 2942772"/>
              <a:gd name="connsiteX1" fmla="*/ 4158745 w 5734129"/>
              <a:gd name="connsiteY1" fmla="*/ 548518 h 2942772"/>
              <a:gd name="connsiteX2" fmla="*/ 4158745 w 5734129"/>
              <a:gd name="connsiteY2" fmla="*/ 0 h 2942772"/>
              <a:gd name="connsiteX3" fmla="*/ 5734129 w 5734129"/>
              <a:gd name="connsiteY3" fmla="*/ 1471386 h 2942772"/>
              <a:gd name="connsiteX4" fmla="*/ 4158745 w 5734129"/>
              <a:gd name="connsiteY4" fmla="*/ 2942772 h 2942772"/>
              <a:gd name="connsiteX5" fmla="*/ 4158745 w 5734129"/>
              <a:gd name="connsiteY5" fmla="*/ 2394254 h 2942772"/>
              <a:gd name="connsiteX6" fmla="*/ 215071 w 5734129"/>
              <a:gd name="connsiteY6" fmla="*/ 2394254 h 2942772"/>
              <a:gd name="connsiteX7" fmla="*/ 215071 w 5734129"/>
              <a:gd name="connsiteY7" fmla="*/ 548518 h 2942772"/>
              <a:gd name="connsiteX0" fmla="*/ 206830 w 5725888"/>
              <a:gd name="connsiteY0" fmla="*/ 548518 h 2942772"/>
              <a:gd name="connsiteX1" fmla="*/ 4150504 w 5725888"/>
              <a:gd name="connsiteY1" fmla="*/ 548518 h 2942772"/>
              <a:gd name="connsiteX2" fmla="*/ 4150504 w 5725888"/>
              <a:gd name="connsiteY2" fmla="*/ 0 h 2942772"/>
              <a:gd name="connsiteX3" fmla="*/ 5725888 w 5725888"/>
              <a:gd name="connsiteY3" fmla="*/ 1471386 h 2942772"/>
              <a:gd name="connsiteX4" fmla="*/ 4150504 w 5725888"/>
              <a:gd name="connsiteY4" fmla="*/ 2942772 h 2942772"/>
              <a:gd name="connsiteX5" fmla="*/ 4150504 w 5725888"/>
              <a:gd name="connsiteY5" fmla="*/ 2394254 h 2942772"/>
              <a:gd name="connsiteX6" fmla="*/ 206830 w 5725888"/>
              <a:gd name="connsiteY6" fmla="*/ 2394254 h 2942772"/>
              <a:gd name="connsiteX7" fmla="*/ 206830 w 5725888"/>
              <a:gd name="connsiteY7" fmla="*/ 548518 h 2942772"/>
              <a:gd name="connsiteX0" fmla="*/ 226279 w 5745337"/>
              <a:gd name="connsiteY0" fmla="*/ 548518 h 2942772"/>
              <a:gd name="connsiteX1" fmla="*/ 4169953 w 5745337"/>
              <a:gd name="connsiteY1" fmla="*/ 548518 h 2942772"/>
              <a:gd name="connsiteX2" fmla="*/ 4169953 w 5745337"/>
              <a:gd name="connsiteY2" fmla="*/ 0 h 2942772"/>
              <a:gd name="connsiteX3" fmla="*/ 5745337 w 5745337"/>
              <a:gd name="connsiteY3" fmla="*/ 1471386 h 2942772"/>
              <a:gd name="connsiteX4" fmla="*/ 4169953 w 5745337"/>
              <a:gd name="connsiteY4" fmla="*/ 2942772 h 2942772"/>
              <a:gd name="connsiteX5" fmla="*/ 4169953 w 5745337"/>
              <a:gd name="connsiteY5" fmla="*/ 2394254 h 2942772"/>
              <a:gd name="connsiteX6" fmla="*/ 226279 w 5745337"/>
              <a:gd name="connsiteY6" fmla="*/ 2394254 h 2942772"/>
              <a:gd name="connsiteX7" fmla="*/ 226279 w 5745337"/>
              <a:gd name="connsiteY7" fmla="*/ 548518 h 2942772"/>
              <a:gd name="connsiteX0" fmla="*/ 242216 w 5761274"/>
              <a:gd name="connsiteY0" fmla="*/ 548518 h 2942772"/>
              <a:gd name="connsiteX1" fmla="*/ 4185890 w 5761274"/>
              <a:gd name="connsiteY1" fmla="*/ 548518 h 2942772"/>
              <a:gd name="connsiteX2" fmla="*/ 4185890 w 5761274"/>
              <a:gd name="connsiteY2" fmla="*/ 0 h 2942772"/>
              <a:gd name="connsiteX3" fmla="*/ 5761274 w 5761274"/>
              <a:gd name="connsiteY3" fmla="*/ 1471386 h 2942772"/>
              <a:gd name="connsiteX4" fmla="*/ 4185890 w 5761274"/>
              <a:gd name="connsiteY4" fmla="*/ 2942772 h 2942772"/>
              <a:gd name="connsiteX5" fmla="*/ 4185890 w 5761274"/>
              <a:gd name="connsiteY5" fmla="*/ 2394254 h 2942772"/>
              <a:gd name="connsiteX6" fmla="*/ 242216 w 5761274"/>
              <a:gd name="connsiteY6" fmla="*/ 2394254 h 2942772"/>
              <a:gd name="connsiteX7" fmla="*/ 242216 w 5761274"/>
              <a:gd name="connsiteY7" fmla="*/ 548518 h 2942772"/>
              <a:gd name="connsiteX0" fmla="*/ 211025 w 5730083"/>
              <a:gd name="connsiteY0" fmla="*/ 548518 h 2942772"/>
              <a:gd name="connsiteX1" fmla="*/ 4154699 w 5730083"/>
              <a:gd name="connsiteY1" fmla="*/ 548518 h 2942772"/>
              <a:gd name="connsiteX2" fmla="*/ 4154699 w 5730083"/>
              <a:gd name="connsiteY2" fmla="*/ 0 h 2942772"/>
              <a:gd name="connsiteX3" fmla="*/ 5730083 w 5730083"/>
              <a:gd name="connsiteY3" fmla="*/ 1471386 h 2942772"/>
              <a:gd name="connsiteX4" fmla="*/ 4154699 w 5730083"/>
              <a:gd name="connsiteY4" fmla="*/ 2942772 h 2942772"/>
              <a:gd name="connsiteX5" fmla="*/ 4154699 w 5730083"/>
              <a:gd name="connsiteY5" fmla="*/ 2394254 h 2942772"/>
              <a:gd name="connsiteX6" fmla="*/ 211025 w 5730083"/>
              <a:gd name="connsiteY6" fmla="*/ 2394254 h 2942772"/>
              <a:gd name="connsiteX7" fmla="*/ 211025 w 5730083"/>
              <a:gd name="connsiteY7" fmla="*/ 548518 h 2942772"/>
              <a:gd name="connsiteX0" fmla="*/ 213956 w 5733014"/>
              <a:gd name="connsiteY0" fmla="*/ 548518 h 2942772"/>
              <a:gd name="connsiteX1" fmla="*/ 4157630 w 5733014"/>
              <a:gd name="connsiteY1" fmla="*/ 548518 h 2942772"/>
              <a:gd name="connsiteX2" fmla="*/ 4157630 w 5733014"/>
              <a:gd name="connsiteY2" fmla="*/ 0 h 2942772"/>
              <a:gd name="connsiteX3" fmla="*/ 5733014 w 5733014"/>
              <a:gd name="connsiteY3" fmla="*/ 1471386 h 2942772"/>
              <a:gd name="connsiteX4" fmla="*/ 4157630 w 5733014"/>
              <a:gd name="connsiteY4" fmla="*/ 2942772 h 2942772"/>
              <a:gd name="connsiteX5" fmla="*/ 4157630 w 5733014"/>
              <a:gd name="connsiteY5" fmla="*/ 2394254 h 2942772"/>
              <a:gd name="connsiteX6" fmla="*/ 213956 w 5733014"/>
              <a:gd name="connsiteY6" fmla="*/ 2394254 h 2942772"/>
              <a:gd name="connsiteX7" fmla="*/ 213956 w 5733014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145973 w 5721357"/>
              <a:gd name="connsiteY5" fmla="*/ 2394254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61691 w 5721357"/>
              <a:gd name="connsiteY5" fmla="*/ 240060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61691 w 5721357"/>
              <a:gd name="connsiteY5" fmla="*/ 240060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61691 w 5721357"/>
              <a:gd name="connsiteY5" fmla="*/ 240060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61691 w 5721357"/>
              <a:gd name="connsiteY5" fmla="*/ 240060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38172 w 5721357"/>
              <a:gd name="connsiteY5" fmla="*/ 240854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38172 w 5721357"/>
              <a:gd name="connsiteY5" fmla="*/ 240854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38172 w 5721357"/>
              <a:gd name="connsiteY5" fmla="*/ 240854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38172 w 5721357"/>
              <a:gd name="connsiteY5" fmla="*/ 240854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28373 w 5721357"/>
              <a:gd name="connsiteY5" fmla="*/ 2408550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28373 w 5721357"/>
              <a:gd name="connsiteY5" fmla="*/ 2408550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28373 w 5721357"/>
              <a:gd name="connsiteY5" fmla="*/ 2408550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002882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002882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002882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002882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002882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963679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963679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93114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93114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93114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93114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93114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12387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12387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821741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925404 w 5721357"/>
              <a:gd name="connsiteY1" fmla="*/ 577094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821741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925404 w 5721357"/>
              <a:gd name="connsiteY1" fmla="*/ 577094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50903 w 5721357"/>
              <a:gd name="connsiteY5" fmla="*/ 23768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957695 w 5721357"/>
              <a:gd name="connsiteY1" fmla="*/ 592971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50903 w 5721357"/>
              <a:gd name="connsiteY5" fmla="*/ 23768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957695 w 5721357"/>
              <a:gd name="connsiteY1" fmla="*/ 592971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50903 w 5721357"/>
              <a:gd name="connsiteY5" fmla="*/ 23768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11020"/>
              <a:gd name="connsiteX1" fmla="*/ 3957695 w 5721357"/>
              <a:gd name="connsiteY1" fmla="*/ 592971 h 2911020"/>
              <a:gd name="connsiteX2" fmla="*/ 4145973 w 5721357"/>
              <a:gd name="connsiteY2" fmla="*/ 0 h 2911020"/>
              <a:gd name="connsiteX3" fmla="*/ 5721357 w 5721357"/>
              <a:gd name="connsiteY3" fmla="*/ 1471386 h 2911020"/>
              <a:gd name="connsiteX4" fmla="*/ 4178263 w 5721357"/>
              <a:gd name="connsiteY4" fmla="*/ 2911020 h 2911020"/>
              <a:gd name="connsiteX5" fmla="*/ 3950903 w 5721357"/>
              <a:gd name="connsiteY5" fmla="*/ 2376803 h 2911020"/>
              <a:gd name="connsiteX6" fmla="*/ 202299 w 5721357"/>
              <a:gd name="connsiteY6" fmla="*/ 2394254 h 2911020"/>
              <a:gd name="connsiteX7" fmla="*/ 202299 w 5721357"/>
              <a:gd name="connsiteY7" fmla="*/ 548518 h 2911020"/>
              <a:gd name="connsiteX0" fmla="*/ 202299 w 5721357"/>
              <a:gd name="connsiteY0" fmla="*/ 548518 h 2911020"/>
              <a:gd name="connsiteX1" fmla="*/ 3972831 w 5721357"/>
              <a:gd name="connsiteY1" fmla="*/ 569291 h 2911020"/>
              <a:gd name="connsiteX2" fmla="*/ 4145973 w 5721357"/>
              <a:gd name="connsiteY2" fmla="*/ 0 h 2911020"/>
              <a:gd name="connsiteX3" fmla="*/ 5721357 w 5721357"/>
              <a:gd name="connsiteY3" fmla="*/ 1471386 h 2911020"/>
              <a:gd name="connsiteX4" fmla="*/ 4178263 w 5721357"/>
              <a:gd name="connsiteY4" fmla="*/ 2911020 h 2911020"/>
              <a:gd name="connsiteX5" fmla="*/ 3950903 w 5721357"/>
              <a:gd name="connsiteY5" fmla="*/ 2376803 h 2911020"/>
              <a:gd name="connsiteX6" fmla="*/ 202299 w 5721357"/>
              <a:gd name="connsiteY6" fmla="*/ 2394254 h 2911020"/>
              <a:gd name="connsiteX7" fmla="*/ 202299 w 5721357"/>
              <a:gd name="connsiteY7" fmla="*/ 548518 h 2911020"/>
              <a:gd name="connsiteX0" fmla="*/ 202299 w 5721357"/>
              <a:gd name="connsiteY0" fmla="*/ 548518 h 2911020"/>
              <a:gd name="connsiteX1" fmla="*/ 3972831 w 5721357"/>
              <a:gd name="connsiteY1" fmla="*/ 583499 h 2911020"/>
              <a:gd name="connsiteX2" fmla="*/ 4145973 w 5721357"/>
              <a:gd name="connsiteY2" fmla="*/ 0 h 2911020"/>
              <a:gd name="connsiteX3" fmla="*/ 5721357 w 5721357"/>
              <a:gd name="connsiteY3" fmla="*/ 1471386 h 2911020"/>
              <a:gd name="connsiteX4" fmla="*/ 4178263 w 5721357"/>
              <a:gd name="connsiteY4" fmla="*/ 2911020 h 2911020"/>
              <a:gd name="connsiteX5" fmla="*/ 3950903 w 5721357"/>
              <a:gd name="connsiteY5" fmla="*/ 2376803 h 2911020"/>
              <a:gd name="connsiteX6" fmla="*/ 202299 w 5721357"/>
              <a:gd name="connsiteY6" fmla="*/ 2394254 h 2911020"/>
              <a:gd name="connsiteX7" fmla="*/ 202299 w 5721357"/>
              <a:gd name="connsiteY7" fmla="*/ 548518 h 2911020"/>
              <a:gd name="connsiteX0" fmla="*/ 202299 w 5721357"/>
              <a:gd name="connsiteY0" fmla="*/ 548518 h 2911020"/>
              <a:gd name="connsiteX1" fmla="*/ 3982922 w 5721357"/>
              <a:gd name="connsiteY1" fmla="*/ 559819 h 2911020"/>
              <a:gd name="connsiteX2" fmla="*/ 4145973 w 5721357"/>
              <a:gd name="connsiteY2" fmla="*/ 0 h 2911020"/>
              <a:gd name="connsiteX3" fmla="*/ 5721357 w 5721357"/>
              <a:gd name="connsiteY3" fmla="*/ 1471386 h 2911020"/>
              <a:gd name="connsiteX4" fmla="*/ 4178263 w 5721357"/>
              <a:gd name="connsiteY4" fmla="*/ 2911020 h 2911020"/>
              <a:gd name="connsiteX5" fmla="*/ 3950903 w 5721357"/>
              <a:gd name="connsiteY5" fmla="*/ 2376803 h 2911020"/>
              <a:gd name="connsiteX6" fmla="*/ 202299 w 5721357"/>
              <a:gd name="connsiteY6" fmla="*/ 2394254 h 2911020"/>
              <a:gd name="connsiteX7" fmla="*/ 202299 w 5721357"/>
              <a:gd name="connsiteY7" fmla="*/ 548518 h 2911020"/>
              <a:gd name="connsiteX0" fmla="*/ 202299 w 5721357"/>
              <a:gd name="connsiteY0" fmla="*/ 548518 h 2911020"/>
              <a:gd name="connsiteX1" fmla="*/ 3977877 w 5721357"/>
              <a:gd name="connsiteY1" fmla="*/ 569291 h 2911020"/>
              <a:gd name="connsiteX2" fmla="*/ 4145973 w 5721357"/>
              <a:gd name="connsiteY2" fmla="*/ 0 h 2911020"/>
              <a:gd name="connsiteX3" fmla="*/ 5721357 w 5721357"/>
              <a:gd name="connsiteY3" fmla="*/ 1471386 h 2911020"/>
              <a:gd name="connsiteX4" fmla="*/ 4178263 w 5721357"/>
              <a:gd name="connsiteY4" fmla="*/ 2911020 h 2911020"/>
              <a:gd name="connsiteX5" fmla="*/ 3950903 w 5721357"/>
              <a:gd name="connsiteY5" fmla="*/ 2376803 h 2911020"/>
              <a:gd name="connsiteX6" fmla="*/ 202299 w 5721357"/>
              <a:gd name="connsiteY6" fmla="*/ 2394254 h 2911020"/>
              <a:gd name="connsiteX7" fmla="*/ 202299 w 5721357"/>
              <a:gd name="connsiteY7" fmla="*/ 548518 h 2911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721357" h="2911020">
                <a:moveTo>
                  <a:pt x="202299" y="548518"/>
                </a:moveTo>
                <a:lnTo>
                  <a:pt x="3977877" y="569291"/>
                </a:lnTo>
                <a:cubicBezTo>
                  <a:pt x="3994212" y="373752"/>
                  <a:pt x="3994386" y="60603"/>
                  <a:pt x="4145973" y="0"/>
                </a:cubicBezTo>
                <a:lnTo>
                  <a:pt x="5721357" y="1471386"/>
                </a:lnTo>
                <a:lnTo>
                  <a:pt x="4178263" y="2911020"/>
                </a:lnTo>
                <a:cubicBezTo>
                  <a:pt x="4075700" y="2827150"/>
                  <a:pt x="3986859" y="2743284"/>
                  <a:pt x="3950903" y="2376803"/>
                </a:cubicBezTo>
                <a:lnTo>
                  <a:pt x="202299" y="2394254"/>
                </a:lnTo>
                <a:cubicBezTo>
                  <a:pt x="-29933" y="1902387"/>
                  <a:pt x="-102503" y="1156517"/>
                  <a:pt x="202299" y="548518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4" name="矢印: 右 8">
            <a:extLst>
              <a:ext uri="{FF2B5EF4-FFF2-40B4-BE49-F238E27FC236}">
                <a16:creationId xmlns:a16="http://schemas.microsoft.com/office/drawing/2014/main" id="{F5226805-CD3F-4AF0-BDB1-600434F26923}"/>
              </a:ext>
            </a:extLst>
          </p:cNvPr>
          <p:cNvSpPr/>
          <p:nvPr/>
        </p:nvSpPr>
        <p:spPr>
          <a:xfrm rot="16200000">
            <a:off x="2387331" y="3809406"/>
            <a:ext cx="3890938" cy="436359"/>
          </a:xfrm>
          <a:custGeom>
            <a:avLst/>
            <a:gdLst>
              <a:gd name="connsiteX0" fmla="*/ 0 w 5519058"/>
              <a:gd name="connsiteY0" fmla="*/ 548518 h 2942772"/>
              <a:gd name="connsiteX1" fmla="*/ 3943674 w 5519058"/>
              <a:gd name="connsiteY1" fmla="*/ 548518 h 2942772"/>
              <a:gd name="connsiteX2" fmla="*/ 3943674 w 5519058"/>
              <a:gd name="connsiteY2" fmla="*/ 0 h 2942772"/>
              <a:gd name="connsiteX3" fmla="*/ 5519058 w 5519058"/>
              <a:gd name="connsiteY3" fmla="*/ 1471386 h 2942772"/>
              <a:gd name="connsiteX4" fmla="*/ 3943674 w 5519058"/>
              <a:gd name="connsiteY4" fmla="*/ 2942772 h 2942772"/>
              <a:gd name="connsiteX5" fmla="*/ 3943674 w 5519058"/>
              <a:gd name="connsiteY5" fmla="*/ 2394254 h 2942772"/>
              <a:gd name="connsiteX6" fmla="*/ 0 w 5519058"/>
              <a:gd name="connsiteY6" fmla="*/ 2394254 h 2942772"/>
              <a:gd name="connsiteX7" fmla="*/ 0 w 5519058"/>
              <a:gd name="connsiteY7" fmla="*/ 548518 h 2942772"/>
              <a:gd name="connsiteX0" fmla="*/ 103212 w 5622270"/>
              <a:gd name="connsiteY0" fmla="*/ 548518 h 2942772"/>
              <a:gd name="connsiteX1" fmla="*/ 4046886 w 5622270"/>
              <a:gd name="connsiteY1" fmla="*/ 548518 h 2942772"/>
              <a:gd name="connsiteX2" fmla="*/ 4046886 w 5622270"/>
              <a:gd name="connsiteY2" fmla="*/ 0 h 2942772"/>
              <a:gd name="connsiteX3" fmla="*/ 5622270 w 5622270"/>
              <a:gd name="connsiteY3" fmla="*/ 1471386 h 2942772"/>
              <a:gd name="connsiteX4" fmla="*/ 4046886 w 5622270"/>
              <a:gd name="connsiteY4" fmla="*/ 2942772 h 2942772"/>
              <a:gd name="connsiteX5" fmla="*/ 4046886 w 5622270"/>
              <a:gd name="connsiteY5" fmla="*/ 2394254 h 2942772"/>
              <a:gd name="connsiteX6" fmla="*/ 103212 w 5622270"/>
              <a:gd name="connsiteY6" fmla="*/ 2394254 h 2942772"/>
              <a:gd name="connsiteX7" fmla="*/ 103212 w 5622270"/>
              <a:gd name="connsiteY7" fmla="*/ 548518 h 2942772"/>
              <a:gd name="connsiteX0" fmla="*/ 160851 w 5679909"/>
              <a:gd name="connsiteY0" fmla="*/ 548518 h 2942772"/>
              <a:gd name="connsiteX1" fmla="*/ 4104525 w 5679909"/>
              <a:gd name="connsiteY1" fmla="*/ 548518 h 2942772"/>
              <a:gd name="connsiteX2" fmla="*/ 4104525 w 5679909"/>
              <a:gd name="connsiteY2" fmla="*/ 0 h 2942772"/>
              <a:gd name="connsiteX3" fmla="*/ 5679909 w 5679909"/>
              <a:gd name="connsiteY3" fmla="*/ 1471386 h 2942772"/>
              <a:gd name="connsiteX4" fmla="*/ 4104525 w 5679909"/>
              <a:gd name="connsiteY4" fmla="*/ 2942772 h 2942772"/>
              <a:gd name="connsiteX5" fmla="*/ 4104525 w 5679909"/>
              <a:gd name="connsiteY5" fmla="*/ 2394254 h 2942772"/>
              <a:gd name="connsiteX6" fmla="*/ 160851 w 5679909"/>
              <a:gd name="connsiteY6" fmla="*/ 2394254 h 2942772"/>
              <a:gd name="connsiteX7" fmla="*/ 160851 w 5679909"/>
              <a:gd name="connsiteY7" fmla="*/ 548518 h 2942772"/>
              <a:gd name="connsiteX0" fmla="*/ 190849 w 5709907"/>
              <a:gd name="connsiteY0" fmla="*/ 548518 h 2942772"/>
              <a:gd name="connsiteX1" fmla="*/ 4134523 w 5709907"/>
              <a:gd name="connsiteY1" fmla="*/ 548518 h 2942772"/>
              <a:gd name="connsiteX2" fmla="*/ 4134523 w 5709907"/>
              <a:gd name="connsiteY2" fmla="*/ 0 h 2942772"/>
              <a:gd name="connsiteX3" fmla="*/ 5709907 w 5709907"/>
              <a:gd name="connsiteY3" fmla="*/ 1471386 h 2942772"/>
              <a:gd name="connsiteX4" fmla="*/ 4134523 w 5709907"/>
              <a:gd name="connsiteY4" fmla="*/ 2942772 h 2942772"/>
              <a:gd name="connsiteX5" fmla="*/ 4134523 w 5709907"/>
              <a:gd name="connsiteY5" fmla="*/ 2394254 h 2942772"/>
              <a:gd name="connsiteX6" fmla="*/ 190849 w 5709907"/>
              <a:gd name="connsiteY6" fmla="*/ 2394254 h 2942772"/>
              <a:gd name="connsiteX7" fmla="*/ 190849 w 5709907"/>
              <a:gd name="connsiteY7" fmla="*/ 548518 h 2942772"/>
              <a:gd name="connsiteX0" fmla="*/ 215071 w 5734129"/>
              <a:gd name="connsiteY0" fmla="*/ 548518 h 2942772"/>
              <a:gd name="connsiteX1" fmla="*/ 4158745 w 5734129"/>
              <a:gd name="connsiteY1" fmla="*/ 548518 h 2942772"/>
              <a:gd name="connsiteX2" fmla="*/ 4158745 w 5734129"/>
              <a:gd name="connsiteY2" fmla="*/ 0 h 2942772"/>
              <a:gd name="connsiteX3" fmla="*/ 5734129 w 5734129"/>
              <a:gd name="connsiteY3" fmla="*/ 1471386 h 2942772"/>
              <a:gd name="connsiteX4" fmla="*/ 4158745 w 5734129"/>
              <a:gd name="connsiteY4" fmla="*/ 2942772 h 2942772"/>
              <a:gd name="connsiteX5" fmla="*/ 4158745 w 5734129"/>
              <a:gd name="connsiteY5" fmla="*/ 2394254 h 2942772"/>
              <a:gd name="connsiteX6" fmla="*/ 215071 w 5734129"/>
              <a:gd name="connsiteY6" fmla="*/ 2394254 h 2942772"/>
              <a:gd name="connsiteX7" fmla="*/ 215071 w 5734129"/>
              <a:gd name="connsiteY7" fmla="*/ 548518 h 2942772"/>
              <a:gd name="connsiteX0" fmla="*/ 206830 w 5725888"/>
              <a:gd name="connsiteY0" fmla="*/ 548518 h 2942772"/>
              <a:gd name="connsiteX1" fmla="*/ 4150504 w 5725888"/>
              <a:gd name="connsiteY1" fmla="*/ 548518 h 2942772"/>
              <a:gd name="connsiteX2" fmla="*/ 4150504 w 5725888"/>
              <a:gd name="connsiteY2" fmla="*/ 0 h 2942772"/>
              <a:gd name="connsiteX3" fmla="*/ 5725888 w 5725888"/>
              <a:gd name="connsiteY3" fmla="*/ 1471386 h 2942772"/>
              <a:gd name="connsiteX4" fmla="*/ 4150504 w 5725888"/>
              <a:gd name="connsiteY4" fmla="*/ 2942772 h 2942772"/>
              <a:gd name="connsiteX5" fmla="*/ 4150504 w 5725888"/>
              <a:gd name="connsiteY5" fmla="*/ 2394254 h 2942772"/>
              <a:gd name="connsiteX6" fmla="*/ 206830 w 5725888"/>
              <a:gd name="connsiteY6" fmla="*/ 2394254 h 2942772"/>
              <a:gd name="connsiteX7" fmla="*/ 206830 w 5725888"/>
              <a:gd name="connsiteY7" fmla="*/ 548518 h 2942772"/>
              <a:gd name="connsiteX0" fmla="*/ 226279 w 5745337"/>
              <a:gd name="connsiteY0" fmla="*/ 548518 h 2942772"/>
              <a:gd name="connsiteX1" fmla="*/ 4169953 w 5745337"/>
              <a:gd name="connsiteY1" fmla="*/ 548518 h 2942772"/>
              <a:gd name="connsiteX2" fmla="*/ 4169953 w 5745337"/>
              <a:gd name="connsiteY2" fmla="*/ 0 h 2942772"/>
              <a:gd name="connsiteX3" fmla="*/ 5745337 w 5745337"/>
              <a:gd name="connsiteY3" fmla="*/ 1471386 h 2942772"/>
              <a:gd name="connsiteX4" fmla="*/ 4169953 w 5745337"/>
              <a:gd name="connsiteY4" fmla="*/ 2942772 h 2942772"/>
              <a:gd name="connsiteX5" fmla="*/ 4169953 w 5745337"/>
              <a:gd name="connsiteY5" fmla="*/ 2394254 h 2942772"/>
              <a:gd name="connsiteX6" fmla="*/ 226279 w 5745337"/>
              <a:gd name="connsiteY6" fmla="*/ 2394254 h 2942772"/>
              <a:gd name="connsiteX7" fmla="*/ 226279 w 5745337"/>
              <a:gd name="connsiteY7" fmla="*/ 548518 h 2942772"/>
              <a:gd name="connsiteX0" fmla="*/ 242216 w 5761274"/>
              <a:gd name="connsiteY0" fmla="*/ 548518 h 2942772"/>
              <a:gd name="connsiteX1" fmla="*/ 4185890 w 5761274"/>
              <a:gd name="connsiteY1" fmla="*/ 548518 h 2942772"/>
              <a:gd name="connsiteX2" fmla="*/ 4185890 w 5761274"/>
              <a:gd name="connsiteY2" fmla="*/ 0 h 2942772"/>
              <a:gd name="connsiteX3" fmla="*/ 5761274 w 5761274"/>
              <a:gd name="connsiteY3" fmla="*/ 1471386 h 2942772"/>
              <a:gd name="connsiteX4" fmla="*/ 4185890 w 5761274"/>
              <a:gd name="connsiteY4" fmla="*/ 2942772 h 2942772"/>
              <a:gd name="connsiteX5" fmla="*/ 4185890 w 5761274"/>
              <a:gd name="connsiteY5" fmla="*/ 2394254 h 2942772"/>
              <a:gd name="connsiteX6" fmla="*/ 242216 w 5761274"/>
              <a:gd name="connsiteY6" fmla="*/ 2394254 h 2942772"/>
              <a:gd name="connsiteX7" fmla="*/ 242216 w 5761274"/>
              <a:gd name="connsiteY7" fmla="*/ 548518 h 2942772"/>
              <a:gd name="connsiteX0" fmla="*/ 211025 w 5730083"/>
              <a:gd name="connsiteY0" fmla="*/ 548518 h 2942772"/>
              <a:gd name="connsiteX1" fmla="*/ 4154699 w 5730083"/>
              <a:gd name="connsiteY1" fmla="*/ 548518 h 2942772"/>
              <a:gd name="connsiteX2" fmla="*/ 4154699 w 5730083"/>
              <a:gd name="connsiteY2" fmla="*/ 0 h 2942772"/>
              <a:gd name="connsiteX3" fmla="*/ 5730083 w 5730083"/>
              <a:gd name="connsiteY3" fmla="*/ 1471386 h 2942772"/>
              <a:gd name="connsiteX4" fmla="*/ 4154699 w 5730083"/>
              <a:gd name="connsiteY4" fmla="*/ 2942772 h 2942772"/>
              <a:gd name="connsiteX5" fmla="*/ 4154699 w 5730083"/>
              <a:gd name="connsiteY5" fmla="*/ 2394254 h 2942772"/>
              <a:gd name="connsiteX6" fmla="*/ 211025 w 5730083"/>
              <a:gd name="connsiteY6" fmla="*/ 2394254 h 2942772"/>
              <a:gd name="connsiteX7" fmla="*/ 211025 w 5730083"/>
              <a:gd name="connsiteY7" fmla="*/ 548518 h 2942772"/>
              <a:gd name="connsiteX0" fmla="*/ 213956 w 5733014"/>
              <a:gd name="connsiteY0" fmla="*/ 548518 h 2942772"/>
              <a:gd name="connsiteX1" fmla="*/ 4157630 w 5733014"/>
              <a:gd name="connsiteY1" fmla="*/ 548518 h 2942772"/>
              <a:gd name="connsiteX2" fmla="*/ 4157630 w 5733014"/>
              <a:gd name="connsiteY2" fmla="*/ 0 h 2942772"/>
              <a:gd name="connsiteX3" fmla="*/ 5733014 w 5733014"/>
              <a:gd name="connsiteY3" fmla="*/ 1471386 h 2942772"/>
              <a:gd name="connsiteX4" fmla="*/ 4157630 w 5733014"/>
              <a:gd name="connsiteY4" fmla="*/ 2942772 h 2942772"/>
              <a:gd name="connsiteX5" fmla="*/ 4157630 w 5733014"/>
              <a:gd name="connsiteY5" fmla="*/ 2394254 h 2942772"/>
              <a:gd name="connsiteX6" fmla="*/ 213956 w 5733014"/>
              <a:gd name="connsiteY6" fmla="*/ 2394254 h 2942772"/>
              <a:gd name="connsiteX7" fmla="*/ 213956 w 5733014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145973 w 5721357"/>
              <a:gd name="connsiteY5" fmla="*/ 2394254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61691 w 5721357"/>
              <a:gd name="connsiteY5" fmla="*/ 240060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61691 w 5721357"/>
              <a:gd name="connsiteY5" fmla="*/ 240060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61691 w 5721357"/>
              <a:gd name="connsiteY5" fmla="*/ 240060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61691 w 5721357"/>
              <a:gd name="connsiteY5" fmla="*/ 240060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38172 w 5721357"/>
              <a:gd name="connsiteY5" fmla="*/ 240854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38172 w 5721357"/>
              <a:gd name="connsiteY5" fmla="*/ 240854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38172 w 5721357"/>
              <a:gd name="connsiteY5" fmla="*/ 240854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38172 w 5721357"/>
              <a:gd name="connsiteY5" fmla="*/ 240854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28373 w 5721357"/>
              <a:gd name="connsiteY5" fmla="*/ 2408550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28373 w 5721357"/>
              <a:gd name="connsiteY5" fmla="*/ 2408550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28373 w 5721357"/>
              <a:gd name="connsiteY5" fmla="*/ 2408550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002882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002882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002882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002882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002882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963679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963679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93114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93114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93114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93114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93114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12387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12387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821741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925404 w 5721357"/>
              <a:gd name="connsiteY1" fmla="*/ 577094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821741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925404 w 5721357"/>
              <a:gd name="connsiteY1" fmla="*/ 577094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50903 w 5721357"/>
              <a:gd name="connsiteY5" fmla="*/ 23768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957695 w 5721357"/>
              <a:gd name="connsiteY1" fmla="*/ 592971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50903 w 5721357"/>
              <a:gd name="connsiteY5" fmla="*/ 23768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957695 w 5721357"/>
              <a:gd name="connsiteY1" fmla="*/ 592971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50903 w 5721357"/>
              <a:gd name="connsiteY5" fmla="*/ 23768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11020"/>
              <a:gd name="connsiteX1" fmla="*/ 3957695 w 5721357"/>
              <a:gd name="connsiteY1" fmla="*/ 592971 h 2911020"/>
              <a:gd name="connsiteX2" fmla="*/ 4145973 w 5721357"/>
              <a:gd name="connsiteY2" fmla="*/ 0 h 2911020"/>
              <a:gd name="connsiteX3" fmla="*/ 5721357 w 5721357"/>
              <a:gd name="connsiteY3" fmla="*/ 1471386 h 2911020"/>
              <a:gd name="connsiteX4" fmla="*/ 4178263 w 5721357"/>
              <a:gd name="connsiteY4" fmla="*/ 2911020 h 2911020"/>
              <a:gd name="connsiteX5" fmla="*/ 3950903 w 5721357"/>
              <a:gd name="connsiteY5" fmla="*/ 2376803 h 2911020"/>
              <a:gd name="connsiteX6" fmla="*/ 202299 w 5721357"/>
              <a:gd name="connsiteY6" fmla="*/ 2394254 h 2911020"/>
              <a:gd name="connsiteX7" fmla="*/ 202299 w 5721357"/>
              <a:gd name="connsiteY7" fmla="*/ 548518 h 2911020"/>
              <a:gd name="connsiteX0" fmla="*/ 202299 w 5721357"/>
              <a:gd name="connsiteY0" fmla="*/ 548518 h 2911020"/>
              <a:gd name="connsiteX1" fmla="*/ 3972831 w 5721357"/>
              <a:gd name="connsiteY1" fmla="*/ 569291 h 2911020"/>
              <a:gd name="connsiteX2" fmla="*/ 4145973 w 5721357"/>
              <a:gd name="connsiteY2" fmla="*/ 0 h 2911020"/>
              <a:gd name="connsiteX3" fmla="*/ 5721357 w 5721357"/>
              <a:gd name="connsiteY3" fmla="*/ 1471386 h 2911020"/>
              <a:gd name="connsiteX4" fmla="*/ 4178263 w 5721357"/>
              <a:gd name="connsiteY4" fmla="*/ 2911020 h 2911020"/>
              <a:gd name="connsiteX5" fmla="*/ 3950903 w 5721357"/>
              <a:gd name="connsiteY5" fmla="*/ 2376803 h 2911020"/>
              <a:gd name="connsiteX6" fmla="*/ 202299 w 5721357"/>
              <a:gd name="connsiteY6" fmla="*/ 2394254 h 2911020"/>
              <a:gd name="connsiteX7" fmla="*/ 202299 w 5721357"/>
              <a:gd name="connsiteY7" fmla="*/ 548518 h 2911020"/>
              <a:gd name="connsiteX0" fmla="*/ 202299 w 5721357"/>
              <a:gd name="connsiteY0" fmla="*/ 548518 h 2911020"/>
              <a:gd name="connsiteX1" fmla="*/ 3972831 w 5721357"/>
              <a:gd name="connsiteY1" fmla="*/ 583499 h 2911020"/>
              <a:gd name="connsiteX2" fmla="*/ 4145973 w 5721357"/>
              <a:gd name="connsiteY2" fmla="*/ 0 h 2911020"/>
              <a:gd name="connsiteX3" fmla="*/ 5721357 w 5721357"/>
              <a:gd name="connsiteY3" fmla="*/ 1471386 h 2911020"/>
              <a:gd name="connsiteX4" fmla="*/ 4178263 w 5721357"/>
              <a:gd name="connsiteY4" fmla="*/ 2911020 h 2911020"/>
              <a:gd name="connsiteX5" fmla="*/ 3950903 w 5721357"/>
              <a:gd name="connsiteY5" fmla="*/ 2376803 h 2911020"/>
              <a:gd name="connsiteX6" fmla="*/ 202299 w 5721357"/>
              <a:gd name="connsiteY6" fmla="*/ 2394254 h 2911020"/>
              <a:gd name="connsiteX7" fmla="*/ 202299 w 5721357"/>
              <a:gd name="connsiteY7" fmla="*/ 548518 h 2911020"/>
              <a:gd name="connsiteX0" fmla="*/ 202299 w 5721357"/>
              <a:gd name="connsiteY0" fmla="*/ 548518 h 2911020"/>
              <a:gd name="connsiteX1" fmla="*/ 3982922 w 5721357"/>
              <a:gd name="connsiteY1" fmla="*/ 559819 h 2911020"/>
              <a:gd name="connsiteX2" fmla="*/ 4145973 w 5721357"/>
              <a:gd name="connsiteY2" fmla="*/ 0 h 2911020"/>
              <a:gd name="connsiteX3" fmla="*/ 5721357 w 5721357"/>
              <a:gd name="connsiteY3" fmla="*/ 1471386 h 2911020"/>
              <a:gd name="connsiteX4" fmla="*/ 4178263 w 5721357"/>
              <a:gd name="connsiteY4" fmla="*/ 2911020 h 2911020"/>
              <a:gd name="connsiteX5" fmla="*/ 3950903 w 5721357"/>
              <a:gd name="connsiteY5" fmla="*/ 2376803 h 2911020"/>
              <a:gd name="connsiteX6" fmla="*/ 202299 w 5721357"/>
              <a:gd name="connsiteY6" fmla="*/ 2394254 h 2911020"/>
              <a:gd name="connsiteX7" fmla="*/ 202299 w 5721357"/>
              <a:gd name="connsiteY7" fmla="*/ 548518 h 2911020"/>
              <a:gd name="connsiteX0" fmla="*/ 202299 w 5721357"/>
              <a:gd name="connsiteY0" fmla="*/ 548518 h 2911020"/>
              <a:gd name="connsiteX1" fmla="*/ 3977877 w 5721357"/>
              <a:gd name="connsiteY1" fmla="*/ 569291 h 2911020"/>
              <a:gd name="connsiteX2" fmla="*/ 4145973 w 5721357"/>
              <a:gd name="connsiteY2" fmla="*/ 0 h 2911020"/>
              <a:gd name="connsiteX3" fmla="*/ 5721357 w 5721357"/>
              <a:gd name="connsiteY3" fmla="*/ 1471386 h 2911020"/>
              <a:gd name="connsiteX4" fmla="*/ 4178263 w 5721357"/>
              <a:gd name="connsiteY4" fmla="*/ 2911020 h 2911020"/>
              <a:gd name="connsiteX5" fmla="*/ 3950903 w 5721357"/>
              <a:gd name="connsiteY5" fmla="*/ 2376803 h 2911020"/>
              <a:gd name="connsiteX6" fmla="*/ 202299 w 5721357"/>
              <a:gd name="connsiteY6" fmla="*/ 2394254 h 2911020"/>
              <a:gd name="connsiteX7" fmla="*/ 202299 w 5721357"/>
              <a:gd name="connsiteY7" fmla="*/ 548518 h 2911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721357" h="2911020">
                <a:moveTo>
                  <a:pt x="202299" y="548518"/>
                </a:moveTo>
                <a:lnTo>
                  <a:pt x="3977877" y="569291"/>
                </a:lnTo>
                <a:cubicBezTo>
                  <a:pt x="3994212" y="373752"/>
                  <a:pt x="3994386" y="60603"/>
                  <a:pt x="4145973" y="0"/>
                </a:cubicBezTo>
                <a:lnTo>
                  <a:pt x="5721357" y="1471386"/>
                </a:lnTo>
                <a:lnTo>
                  <a:pt x="4178263" y="2911020"/>
                </a:lnTo>
                <a:cubicBezTo>
                  <a:pt x="4075700" y="2827150"/>
                  <a:pt x="3986859" y="2743284"/>
                  <a:pt x="3950903" y="2376803"/>
                </a:cubicBezTo>
                <a:lnTo>
                  <a:pt x="202299" y="2394254"/>
                </a:lnTo>
                <a:cubicBezTo>
                  <a:pt x="-29933" y="1902387"/>
                  <a:pt x="-102503" y="1156517"/>
                  <a:pt x="202299" y="548518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矢印: 右 8">
            <a:extLst>
              <a:ext uri="{FF2B5EF4-FFF2-40B4-BE49-F238E27FC236}">
                <a16:creationId xmlns:a16="http://schemas.microsoft.com/office/drawing/2014/main" id="{F5226805-CD3F-4AF0-BDB1-600434F26923}"/>
              </a:ext>
            </a:extLst>
          </p:cNvPr>
          <p:cNvSpPr/>
          <p:nvPr/>
        </p:nvSpPr>
        <p:spPr>
          <a:xfrm rot="16200000">
            <a:off x="4019716" y="3818210"/>
            <a:ext cx="3908550" cy="436359"/>
          </a:xfrm>
          <a:custGeom>
            <a:avLst/>
            <a:gdLst>
              <a:gd name="connsiteX0" fmla="*/ 0 w 5519058"/>
              <a:gd name="connsiteY0" fmla="*/ 548518 h 2942772"/>
              <a:gd name="connsiteX1" fmla="*/ 3943674 w 5519058"/>
              <a:gd name="connsiteY1" fmla="*/ 548518 h 2942772"/>
              <a:gd name="connsiteX2" fmla="*/ 3943674 w 5519058"/>
              <a:gd name="connsiteY2" fmla="*/ 0 h 2942772"/>
              <a:gd name="connsiteX3" fmla="*/ 5519058 w 5519058"/>
              <a:gd name="connsiteY3" fmla="*/ 1471386 h 2942772"/>
              <a:gd name="connsiteX4" fmla="*/ 3943674 w 5519058"/>
              <a:gd name="connsiteY4" fmla="*/ 2942772 h 2942772"/>
              <a:gd name="connsiteX5" fmla="*/ 3943674 w 5519058"/>
              <a:gd name="connsiteY5" fmla="*/ 2394254 h 2942772"/>
              <a:gd name="connsiteX6" fmla="*/ 0 w 5519058"/>
              <a:gd name="connsiteY6" fmla="*/ 2394254 h 2942772"/>
              <a:gd name="connsiteX7" fmla="*/ 0 w 5519058"/>
              <a:gd name="connsiteY7" fmla="*/ 548518 h 2942772"/>
              <a:gd name="connsiteX0" fmla="*/ 103212 w 5622270"/>
              <a:gd name="connsiteY0" fmla="*/ 548518 h 2942772"/>
              <a:gd name="connsiteX1" fmla="*/ 4046886 w 5622270"/>
              <a:gd name="connsiteY1" fmla="*/ 548518 h 2942772"/>
              <a:gd name="connsiteX2" fmla="*/ 4046886 w 5622270"/>
              <a:gd name="connsiteY2" fmla="*/ 0 h 2942772"/>
              <a:gd name="connsiteX3" fmla="*/ 5622270 w 5622270"/>
              <a:gd name="connsiteY3" fmla="*/ 1471386 h 2942772"/>
              <a:gd name="connsiteX4" fmla="*/ 4046886 w 5622270"/>
              <a:gd name="connsiteY4" fmla="*/ 2942772 h 2942772"/>
              <a:gd name="connsiteX5" fmla="*/ 4046886 w 5622270"/>
              <a:gd name="connsiteY5" fmla="*/ 2394254 h 2942772"/>
              <a:gd name="connsiteX6" fmla="*/ 103212 w 5622270"/>
              <a:gd name="connsiteY6" fmla="*/ 2394254 h 2942772"/>
              <a:gd name="connsiteX7" fmla="*/ 103212 w 5622270"/>
              <a:gd name="connsiteY7" fmla="*/ 548518 h 2942772"/>
              <a:gd name="connsiteX0" fmla="*/ 160851 w 5679909"/>
              <a:gd name="connsiteY0" fmla="*/ 548518 h 2942772"/>
              <a:gd name="connsiteX1" fmla="*/ 4104525 w 5679909"/>
              <a:gd name="connsiteY1" fmla="*/ 548518 h 2942772"/>
              <a:gd name="connsiteX2" fmla="*/ 4104525 w 5679909"/>
              <a:gd name="connsiteY2" fmla="*/ 0 h 2942772"/>
              <a:gd name="connsiteX3" fmla="*/ 5679909 w 5679909"/>
              <a:gd name="connsiteY3" fmla="*/ 1471386 h 2942772"/>
              <a:gd name="connsiteX4" fmla="*/ 4104525 w 5679909"/>
              <a:gd name="connsiteY4" fmla="*/ 2942772 h 2942772"/>
              <a:gd name="connsiteX5" fmla="*/ 4104525 w 5679909"/>
              <a:gd name="connsiteY5" fmla="*/ 2394254 h 2942772"/>
              <a:gd name="connsiteX6" fmla="*/ 160851 w 5679909"/>
              <a:gd name="connsiteY6" fmla="*/ 2394254 h 2942772"/>
              <a:gd name="connsiteX7" fmla="*/ 160851 w 5679909"/>
              <a:gd name="connsiteY7" fmla="*/ 548518 h 2942772"/>
              <a:gd name="connsiteX0" fmla="*/ 190849 w 5709907"/>
              <a:gd name="connsiteY0" fmla="*/ 548518 h 2942772"/>
              <a:gd name="connsiteX1" fmla="*/ 4134523 w 5709907"/>
              <a:gd name="connsiteY1" fmla="*/ 548518 h 2942772"/>
              <a:gd name="connsiteX2" fmla="*/ 4134523 w 5709907"/>
              <a:gd name="connsiteY2" fmla="*/ 0 h 2942772"/>
              <a:gd name="connsiteX3" fmla="*/ 5709907 w 5709907"/>
              <a:gd name="connsiteY3" fmla="*/ 1471386 h 2942772"/>
              <a:gd name="connsiteX4" fmla="*/ 4134523 w 5709907"/>
              <a:gd name="connsiteY4" fmla="*/ 2942772 h 2942772"/>
              <a:gd name="connsiteX5" fmla="*/ 4134523 w 5709907"/>
              <a:gd name="connsiteY5" fmla="*/ 2394254 h 2942772"/>
              <a:gd name="connsiteX6" fmla="*/ 190849 w 5709907"/>
              <a:gd name="connsiteY6" fmla="*/ 2394254 h 2942772"/>
              <a:gd name="connsiteX7" fmla="*/ 190849 w 5709907"/>
              <a:gd name="connsiteY7" fmla="*/ 548518 h 2942772"/>
              <a:gd name="connsiteX0" fmla="*/ 215071 w 5734129"/>
              <a:gd name="connsiteY0" fmla="*/ 548518 h 2942772"/>
              <a:gd name="connsiteX1" fmla="*/ 4158745 w 5734129"/>
              <a:gd name="connsiteY1" fmla="*/ 548518 h 2942772"/>
              <a:gd name="connsiteX2" fmla="*/ 4158745 w 5734129"/>
              <a:gd name="connsiteY2" fmla="*/ 0 h 2942772"/>
              <a:gd name="connsiteX3" fmla="*/ 5734129 w 5734129"/>
              <a:gd name="connsiteY3" fmla="*/ 1471386 h 2942772"/>
              <a:gd name="connsiteX4" fmla="*/ 4158745 w 5734129"/>
              <a:gd name="connsiteY4" fmla="*/ 2942772 h 2942772"/>
              <a:gd name="connsiteX5" fmla="*/ 4158745 w 5734129"/>
              <a:gd name="connsiteY5" fmla="*/ 2394254 h 2942772"/>
              <a:gd name="connsiteX6" fmla="*/ 215071 w 5734129"/>
              <a:gd name="connsiteY6" fmla="*/ 2394254 h 2942772"/>
              <a:gd name="connsiteX7" fmla="*/ 215071 w 5734129"/>
              <a:gd name="connsiteY7" fmla="*/ 548518 h 2942772"/>
              <a:gd name="connsiteX0" fmla="*/ 206830 w 5725888"/>
              <a:gd name="connsiteY0" fmla="*/ 548518 h 2942772"/>
              <a:gd name="connsiteX1" fmla="*/ 4150504 w 5725888"/>
              <a:gd name="connsiteY1" fmla="*/ 548518 h 2942772"/>
              <a:gd name="connsiteX2" fmla="*/ 4150504 w 5725888"/>
              <a:gd name="connsiteY2" fmla="*/ 0 h 2942772"/>
              <a:gd name="connsiteX3" fmla="*/ 5725888 w 5725888"/>
              <a:gd name="connsiteY3" fmla="*/ 1471386 h 2942772"/>
              <a:gd name="connsiteX4" fmla="*/ 4150504 w 5725888"/>
              <a:gd name="connsiteY4" fmla="*/ 2942772 h 2942772"/>
              <a:gd name="connsiteX5" fmla="*/ 4150504 w 5725888"/>
              <a:gd name="connsiteY5" fmla="*/ 2394254 h 2942772"/>
              <a:gd name="connsiteX6" fmla="*/ 206830 w 5725888"/>
              <a:gd name="connsiteY6" fmla="*/ 2394254 h 2942772"/>
              <a:gd name="connsiteX7" fmla="*/ 206830 w 5725888"/>
              <a:gd name="connsiteY7" fmla="*/ 548518 h 2942772"/>
              <a:gd name="connsiteX0" fmla="*/ 226279 w 5745337"/>
              <a:gd name="connsiteY0" fmla="*/ 548518 h 2942772"/>
              <a:gd name="connsiteX1" fmla="*/ 4169953 w 5745337"/>
              <a:gd name="connsiteY1" fmla="*/ 548518 h 2942772"/>
              <a:gd name="connsiteX2" fmla="*/ 4169953 w 5745337"/>
              <a:gd name="connsiteY2" fmla="*/ 0 h 2942772"/>
              <a:gd name="connsiteX3" fmla="*/ 5745337 w 5745337"/>
              <a:gd name="connsiteY3" fmla="*/ 1471386 h 2942772"/>
              <a:gd name="connsiteX4" fmla="*/ 4169953 w 5745337"/>
              <a:gd name="connsiteY4" fmla="*/ 2942772 h 2942772"/>
              <a:gd name="connsiteX5" fmla="*/ 4169953 w 5745337"/>
              <a:gd name="connsiteY5" fmla="*/ 2394254 h 2942772"/>
              <a:gd name="connsiteX6" fmla="*/ 226279 w 5745337"/>
              <a:gd name="connsiteY6" fmla="*/ 2394254 h 2942772"/>
              <a:gd name="connsiteX7" fmla="*/ 226279 w 5745337"/>
              <a:gd name="connsiteY7" fmla="*/ 548518 h 2942772"/>
              <a:gd name="connsiteX0" fmla="*/ 242216 w 5761274"/>
              <a:gd name="connsiteY0" fmla="*/ 548518 h 2942772"/>
              <a:gd name="connsiteX1" fmla="*/ 4185890 w 5761274"/>
              <a:gd name="connsiteY1" fmla="*/ 548518 h 2942772"/>
              <a:gd name="connsiteX2" fmla="*/ 4185890 w 5761274"/>
              <a:gd name="connsiteY2" fmla="*/ 0 h 2942772"/>
              <a:gd name="connsiteX3" fmla="*/ 5761274 w 5761274"/>
              <a:gd name="connsiteY3" fmla="*/ 1471386 h 2942772"/>
              <a:gd name="connsiteX4" fmla="*/ 4185890 w 5761274"/>
              <a:gd name="connsiteY4" fmla="*/ 2942772 h 2942772"/>
              <a:gd name="connsiteX5" fmla="*/ 4185890 w 5761274"/>
              <a:gd name="connsiteY5" fmla="*/ 2394254 h 2942772"/>
              <a:gd name="connsiteX6" fmla="*/ 242216 w 5761274"/>
              <a:gd name="connsiteY6" fmla="*/ 2394254 h 2942772"/>
              <a:gd name="connsiteX7" fmla="*/ 242216 w 5761274"/>
              <a:gd name="connsiteY7" fmla="*/ 548518 h 2942772"/>
              <a:gd name="connsiteX0" fmla="*/ 211025 w 5730083"/>
              <a:gd name="connsiteY0" fmla="*/ 548518 h 2942772"/>
              <a:gd name="connsiteX1" fmla="*/ 4154699 w 5730083"/>
              <a:gd name="connsiteY1" fmla="*/ 548518 h 2942772"/>
              <a:gd name="connsiteX2" fmla="*/ 4154699 w 5730083"/>
              <a:gd name="connsiteY2" fmla="*/ 0 h 2942772"/>
              <a:gd name="connsiteX3" fmla="*/ 5730083 w 5730083"/>
              <a:gd name="connsiteY3" fmla="*/ 1471386 h 2942772"/>
              <a:gd name="connsiteX4" fmla="*/ 4154699 w 5730083"/>
              <a:gd name="connsiteY4" fmla="*/ 2942772 h 2942772"/>
              <a:gd name="connsiteX5" fmla="*/ 4154699 w 5730083"/>
              <a:gd name="connsiteY5" fmla="*/ 2394254 h 2942772"/>
              <a:gd name="connsiteX6" fmla="*/ 211025 w 5730083"/>
              <a:gd name="connsiteY6" fmla="*/ 2394254 h 2942772"/>
              <a:gd name="connsiteX7" fmla="*/ 211025 w 5730083"/>
              <a:gd name="connsiteY7" fmla="*/ 548518 h 2942772"/>
              <a:gd name="connsiteX0" fmla="*/ 213956 w 5733014"/>
              <a:gd name="connsiteY0" fmla="*/ 548518 h 2942772"/>
              <a:gd name="connsiteX1" fmla="*/ 4157630 w 5733014"/>
              <a:gd name="connsiteY1" fmla="*/ 548518 h 2942772"/>
              <a:gd name="connsiteX2" fmla="*/ 4157630 w 5733014"/>
              <a:gd name="connsiteY2" fmla="*/ 0 h 2942772"/>
              <a:gd name="connsiteX3" fmla="*/ 5733014 w 5733014"/>
              <a:gd name="connsiteY3" fmla="*/ 1471386 h 2942772"/>
              <a:gd name="connsiteX4" fmla="*/ 4157630 w 5733014"/>
              <a:gd name="connsiteY4" fmla="*/ 2942772 h 2942772"/>
              <a:gd name="connsiteX5" fmla="*/ 4157630 w 5733014"/>
              <a:gd name="connsiteY5" fmla="*/ 2394254 h 2942772"/>
              <a:gd name="connsiteX6" fmla="*/ 213956 w 5733014"/>
              <a:gd name="connsiteY6" fmla="*/ 2394254 h 2942772"/>
              <a:gd name="connsiteX7" fmla="*/ 213956 w 5733014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145973 w 5721357"/>
              <a:gd name="connsiteY5" fmla="*/ 2394254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61691 w 5721357"/>
              <a:gd name="connsiteY5" fmla="*/ 240060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61691 w 5721357"/>
              <a:gd name="connsiteY5" fmla="*/ 240060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61691 w 5721357"/>
              <a:gd name="connsiteY5" fmla="*/ 240060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61691 w 5721357"/>
              <a:gd name="connsiteY5" fmla="*/ 240060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38172 w 5721357"/>
              <a:gd name="connsiteY5" fmla="*/ 240854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38172 w 5721357"/>
              <a:gd name="connsiteY5" fmla="*/ 240854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38172 w 5721357"/>
              <a:gd name="connsiteY5" fmla="*/ 240854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38172 w 5721357"/>
              <a:gd name="connsiteY5" fmla="*/ 2408547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28373 w 5721357"/>
              <a:gd name="connsiteY5" fmla="*/ 2408550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28373 w 5721357"/>
              <a:gd name="connsiteY5" fmla="*/ 2408550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4028373 w 5721357"/>
              <a:gd name="connsiteY5" fmla="*/ 2408550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145973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002882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002882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002882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002882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4002882 w 5721357"/>
              <a:gd name="connsiteY1" fmla="*/ 5485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963679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65652 w 5721357"/>
              <a:gd name="connsiteY5" fmla="*/ 24149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963679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93114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93114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93114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93114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93114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12387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18612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812387 w 5721357"/>
              <a:gd name="connsiteY1" fmla="*/ 561218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821741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925404 w 5721357"/>
              <a:gd name="connsiteY1" fmla="*/ 577094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821741 w 5721357"/>
              <a:gd name="connsiteY5" fmla="*/ 2408556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925404 w 5721357"/>
              <a:gd name="connsiteY1" fmla="*/ 577094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50903 w 5721357"/>
              <a:gd name="connsiteY5" fmla="*/ 23768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957695 w 5721357"/>
              <a:gd name="connsiteY1" fmla="*/ 592971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50903 w 5721357"/>
              <a:gd name="connsiteY5" fmla="*/ 23768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42772"/>
              <a:gd name="connsiteX1" fmla="*/ 3957695 w 5721357"/>
              <a:gd name="connsiteY1" fmla="*/ 592971 h 2942772"/>
              <a:gd name="connsiteX2" fmla="*/ 4145973 w 5721357"/>
              <a:gd name="connsiteY2" fmla="*/ 0 h 2942772"/>
              <a:gd name="connsiteX3" fmla="*/ 5721357 w 5721357"/>
              <a:gd name="connsiteY3" fmla="*/ 1471386 h 2942772"/>
              <a:gd name="connsiteX4" fmla="*/ 4145973 w 5721357"/>
              <a:gd name="connsiteY4" fmla="*/ 2942772 h 2942772"/>
              <a:gd name="connsiteX5" fmla="*/ 3950903 w 5721357"/>
              <a:gd name="connsiteY5" fmla="*/ 2376803 h 2942772"/>
              <a:gd name="connsiteX6" fmla="*/ 202299 w 5721357"/>
              <a:gd name="connsiteY6" fmla="*/ 2394254 h 2942772"/>
              <a:gd name="connsiteX7" fmla="*/ 202299 w 5721357"/>
              <a:gd name="connsiteY7" fmla="*/ 548518 h 2942772"/>
              <a:gd name="connsiteX0" fmla="*/ 202299 w 5721357"/>
              <a:gd name="connsiteY0" fmla="*/ 548518 h 2911020"/>
              <a:gd name="connsiteX1" fmla="*/ 3957695 w 5721357"/>
              <a:gd name="connsiteY1" fmla="*/ 592971 h 2911020"/>
              <a:gd name="connsiteX2" fmla="*/ 4145973 w 5721357"/>
              <a:gd name="connsiteY2" fmla="*/ 0 h 2911020"/>
              <a:gd name="connsiteX3" fmla="*/ 5721357 w 5721357"/>
              <a:gd name="connsiteY3" fmla="*/ 1471386 h 2911020"/>
              <a:gd name="connsiteX4" fmla="*/ 4178263 w 5721357"/>
              <a:gd name="connsiteY4" fmla="*/ 2911020 h 2911020"/>
              <a:gd name="connsiteX5" fmla="*/ 3950903 w 5721357"/>
              <a:gd name="connsiteY5" fmla="*/ 2376803 h 2911020"/>
              <a:gd name="connsiteX6" fmla="*/ 202299 w 5721357"/>
              <a:gd name="connsiteY6" fmla="*/ 2394254 h 2911020"/>
              <a:gd name="connsiteX7" fmla="*/ 202299 w 5721357"/>
              <a:gd name="connsiteY7" fmla="*/ 548518 h 2911020"/>
              <a:gd name="connsiteX0" fmla="*/ 202299 w 5721357"/>
              <a:gd name="connsiteY0" fmla="*/ 548518 h 2911020"/>
              <a:gd name="connsiteX1" fmla="*/ 3972831 w 5721357"/>
              <a:gd name="connsiteY1" fmla="*/ 569291 h 2911020"/>
              <a:gd name="connsiteX2" fmla="*/ 4145973 w 5721357"/>
              <a:gd name="connsiteY2" fmla="*/ 0 h 2911020"/>
              <a:gd name="connsiteX3" fmla="*/ 5721357 w 5721357"/>
              <a:gd name="connsiteY3" fmla="*/ 1471386 h 2911020"/>
              <a:gd name="connsiteX4" fmla="*/ 4178263 w 5721357"/>
              <a:gd name="connsiteY4" fmla="*/ 2911020 h 2911020"/>
              <a:gd name="connsiteX5" fmla="*/ 3950903 w 5721357"/>
              <a:gd name="connsiteY5" fmla="*/ 2376803 h 2911020"/>
              <a:gd name="connsiteX6" fmla="*/ 202299 w 5721357"/>
              <a:gd name="connsiteY6" fmla="*/ 2394254 h 2911020"/>
              <a:gd name="connsiteX7" fmla="*/ 202299 w 5721357"/>
              <a:gd name="connsiteY7" fmla="*/ 548518 h 2911020"/>
              <a:gd name="connsiteX0" fmla="*/ 202299 w 5721357"/>
              <a:gd name="connsiteY0" fmla="*/ 548518 h 2911020"/>
              <a:gd name="connsiteX1" fmla="*/ 3972831 w 5721357"/>
              <a:gd name="connsiteY1" fmla="*/ 583499 h 2911020"/>
              <a:gd name="connsiteX2" fmla="*/ 4145973 w 5721357"/>
              <a:gd name="connsiteY2" fmla="*/ 0 h 2911020"/>
              <a:gd name="connsiteX3" fmla="*/ 5721357 w 5721357"/>
              <a:gd name="connsiteY3" fmla="*/ 1471386 h 2911020"/>
              <a:gd name="connsiteX4" fmla="*/ 4178263 w 5721357"/>
              <a:gd name="connsiteY4" fmla="*/ 2911020 h 2911020"/>
              <a:gd name="connsiteX5" fmla="*/ 3950903 w 5721357"/>
              <a:gd name="connsiteY5" fmla="*/ 2376803 h 2911020"/>
              <a:gd name="connsiteX6" fmla="*/ 202299 w 5721357"/>
              <a:gd name="connsiteY6" fmla="*/ 2394254 h 2911020"/>
              <a:gd name="connsiteX7" fmla="*/ 202299 w 5721357"/>
              <a:gd name="connsiteY7" fmla="*/ 548518 h 2911020"/>
              <a:gd name="connsiteX0" fmla="*/ 202299 w 5721357"/>
              <a:gd name="connsiteY0" fmla="*/ 548518 h 2911020"/>
              <a:gd name="connsiteX1" fmla="*/ 3982922 w 5721357"/>
              <a:gd name="connsiteY1" fmla="*/ 559819 h 2911020"/>
              <a:gd name="connsiteX2" fmla="*/ 4145973 w 5721357"/>
              <a:gd name="connsiteY2" fmla="*/ 0 h 2911020"/>
              <a:gd name="connsiteX3" fmla="*/ 5721357 w 5721357"/>
              <a:gd name="connsiteY3" fmla="*/ 1471386 h 2911020"/>
              <a:gd name="connsiteX4" fmla="*/ 4178263 w 5721357"/>
              <a:gd name="connsiteY4" fmla="*/ 2911020 h 2911020"/>
              <a:gd name="connsiteX5" fmla="*/ 3950903 w 5721357"/>
              <a:gd name="connsiteY5" fmla="*/ 2376803 h 2911020"/>
              <a:gd name="connsiteX6" fmla="*/ 202299 w 5721357"/>
              <a:gd name="connsiteY6" fmla="*/ 2394254 h 2911020"/>
              <a:gd name="connsiteX7" fmla="*/ 202299 w 5721357"/>
              <a:gd name="connsiteY7" fmla="*/ 548518 h 2911020"/>
              <a:gd name="connsiteX0" fmla="*/ 202299 w 5721357"/>
              <a:gd name="connsiteY0" fmla="*/ 548518 h 2911020"/>
              <a:gd name="connsiteX1" fmla="*/ 3977877 w 5721357"/>
              <a:gd name="connsiteY1" fmla="*/ 569291 h 2911020"/>
              <a:gd name="connsiteX2" fmla="*/ 4145973 w 5721357"/>
              <a:gd name="connsiteY2" fmla="*/ 0 h 2911020"/>
              <a:gd name="connsiteX3" fmla="*/ 5721357 w 5721357"/>
              <a:gd name="connsiteY3" fmla="*/ 1471386 h 2911020"/>
              <a:gd name="connsiteX4" fmla="*/ 4178263 w 5721357"/>
              <a:gd name="connsiteY4" fmla="*/ 2911020 h 2911020"/>
              <a:gd name="connsiteX5" fmla="*/ 3950903 w 5721357"/>
              <a:gd name="connsiteY5" fmla="*/ 2376803 h 2911020"/>
              <a:gd name="connsiteX6" fmla="*/ 202299 w 5721357"/>
              <a:gd name="connsiteY6" fmla="*/ 2394254 h 2911020"/>
              <a:gd name="connsiteX7" fmla="*/ 202299 w 5721357"/>
              <a:gd name="connsiteY7" fmla="*/ 548518 h 2911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721357" h="2911020">
                <a:moveTo>
                  <a:pt x="202299" y="548518"/>
                </a:moveTo>
                <a:lnTo>
                  <a:pt x="3977877" y="569291"/>
                </a:lnTo>
                <a:cubicBezTo>
                  <a:pt x="3994212" y="373752"/>
                  <a:pt x="3994386" y="60603"/>
                  <a:pt x="4145973" y="0"/>
                </a:cubicBezTo>
                <a:lnTo>
                  <a:pt x="5721357" y="1471386"/>
                </a:lnTo>
                <a:lnTo>
                  <a:pt x="4178263" y="2911020"/>
                </a:lnTo>
                <a:cubicBezTo>
                  <a:pt x="4075700" y="2827150"/>
                  <a:pt x="3986859" y="2743284"/>
                  <a:pt x="3950903" y="2376803"/>
                </a:cubicBezTo>
                <a:lnTo>
                  <a:pt x="202299" y="2394254"/>
                </a:lnTo>
                <a:cubicBezTo>
                  <a:pt x="-29933" y="1902387"/>
                  <a:pt x="-102503" y="1156517"/>
                  <a:pt x="202299" y="548518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455A9E80-874B-48B1-9BDC-D0FF12EE1138}"/>
              </a:ext>
            </a:extLst>
          </p:cNvPr>
          <p:cNvSpPr/>
          <p:nvPr/>
        </p:nvSpPr>
        <p:spPr>
          <a:xfrm>
            <a:off x="6461684" y="3991992"/>
            <a:ext cx="3837084" cy="88257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 smtClean="0"/>
              <a:t>視点２　</a:t>
            </a:r>
            <a:endParaRPr kumimoji="1" lang="en-US" altLang="ja-JP" sz="1400" b="1" dirty="0" smtClean="0"/>
          </a:p>
          <a:p>
            <a:r>
              <a:rPr kumimoji="1" lang="ja-JP" altLang="en-US" sz="1400" b="1" dirty="0"/>
              <a:t>　</a:t>
            </a:r>
            <a:r>
              <a:rPr kumimoji="1" lang="ja-JP" altLang="en-US" sz="1400" b="1" dirty="0" smtClean="0"/>
              <a:t>　　　　　自立支援</a:t>
            </a:r>
          </a:p>
          <a:p>
            <a:pPr algn="ctr"/>
            <a:r>
              <a:rPr kumimoji="1" lang="en-US" altLang="ja-JP" sz="1050" b="1" dirty="0" smtClean="0"/>
              <a:t>(</a:t>
            </a:r>
            <a:r>
              <a:rPr kumimoji="1" lang="ja-JP" altLang="en-US" sz="1050" b="1" dirty="0" smtClean="0"/>
              <a:t>基本的生活習慣・基礎学力支援・自尊感情</a:t>
            </a:r>
            <a:r>
              <a:rPr kumimoji="1" lang="en-US" altLang="ja-JP" sz="1050" b="1" dirty="0" smtClean="0"/>
              <a:t>)</a:t>
            </a:r>
            <a:endParaRPr kumimoji="1" lang="ja-JP" altLang="en-US" sz="1050" b="1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32401DBF-B97A-69BD-3BE2-EC9739C9487E}"/>
              </a:ext>
            </a:extLst>
          </p:cNvPr>
          <p:cNvSpPr/>
          <p:nvPr/>
        </p:nvSpPr>
        <p:spPr>
          <a:xfrm>
            <a:off x="3601596" y="5586717"/>
            <a:ext cx="4491982" cy="69740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hangingPunct="0">
              <a:lnSpc>
                <a:spcPts val="1500"/>
              </a:lnSpc>
            </a:pPr>
            <a:r>
              <a:rPr lang="ja-JP" altLang="en-US" sz="14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UD デジタル 教科書体 NK-B" panose="02020700000000000000" pitchFamily="18" charset="-128"/>
                <a:cs typeface="ＭＳ 明朝" panose="02020609040205080304" pitchFamily="17" charset="-128"/>
              </a:rPr>
              <a:t>　　　　　　　　　　　　　　　　　　　　　　　　　　　　　　　　　　　　　　　　　　　　　　　　　　　視点３</a:t>
            </a:r>
          </a:p>
          <a:p>
            <a:pPr algn="just" hangingPunct="0">
              <a:lnSpc>
                <a:spcPts val="1500"/>
              </a:lnSpc>
            </a:pPr>
            <a:r>
              <a:rPr lang="ja-JP" altLang="en-US" sz="14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UD デジタル 教科書体 NK-B" panose="02020700000000000000" pitchFamily="18" charset="-128"/>
                <a:cs typeface="ＭＳ 明朝" panose="02020609040205080304" pitchFamily="17" charset="-128"/>
              </a:rPr>
              <a:t>　　　　　　　　人権を尊重する環境づくり</a:t>
            </a:r>
            <a:r>
              <a:rPr kumimoji="1" lang="ja-JP" altLang="en-US" sz="14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endParaRPr kumimoji="1" lang="en-US" altLang="ja-JP" sz="1400" b="1" dirty="0" smtClean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just" hangingPunct="0">
              <a:lnSpc>
                <a:spcPts val="1500"/>
              </a:lnSpc>
            </a:pPr>
            <a:r>
              <a:rPr kumimoji="1" lang="ja-JP" altLang="en-US" sz="1400" b="1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</a:t>
            </a:r>
            <a:r>
              <a:rPr kumimoji="1" lang="en-US" altLang="ja-JP" sz="1400" b="1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kumimoji="1" lang="ja-JP" altLang="en-US" sz="14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雰囲気づくり・人間関係づくり・学習指導</a:t>
            </a:r>
            <a:r>
              <a:rPr kumimoji="1" lang="en-US" altLang="ja-JP" sz="14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)</a:t>
            </a:r>
            <a:endParaRPr lang="en-US" altLang="ja-JP" sz="1400" b="1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UD デジタル 教科書体 NK-B" panose="02020700000000000000" pitchFamily="18" charset="-128"/>
              <a:cs typeface="ＭＳ 明朝" panose="02020609040205080304" pitchFamily="17" charset="-128"/>
            </a:endParaRPr>
          </a:p>
          <a:p>
            <a:pPr algn="just" hangingPunct="0">
              <a:lnSpc>
                <a:spcPts val="1500"/>
              </a:lnSpc>
            </a:pPr>
            <a:r>
              <a:rPr lang="ja-JP" altLang="en-US" sz="1400" b="1" dirty="0">
                <a:solidFill>
                  <a:schemeClr val="bg1"/>
                </a:solidFill>
                <a:latin typeface="Times New Roman" panose="02020603050405020304" pitchFamily="18" charset="0"/>
                <a:ea typeface="UD デジタル 教科書体 NK-B" panose="02020700000000000000" pitchFamily="18" charset="-128"/>
                <a:cs typeface="ＭＳ 明朝" panose="02020609040205080304" pitchFamily="17" charset="-128"/>
              </a:rPr>
              <a:t>　</a:t>
            </a:r>
            <a:r>
              <a:rPr lang="ja-JP" altLang="en-US" sz="1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UD デジタル 教科書体 NK-B" panose="02020700000000000000" pitchFamily="18" charset="-128"/>
                <a:cs typeface="ＭＳ 明朝" panose="02020609040205080304" pitchFamily="17" charset="-128"/>
              </a:rPr>
              <a:t>　　　　　　　　　　　</a:t>
            </a:r>
            <a:endParaRPr lang="ja-JP" altLang="ja-JP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ＭＳ 明朝" panose="02020609040205080304" pitchFamily="17" charset="-128"/>
              <a:cs typeface="ＭＳ 明朝" panose="02020609040205080304" pitchFamily="17" charset="-128"/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379494" y="6326863"/>
            <a:ext cx="11322437" cy="38987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 smtClean="0">
                <a:solidFill>
                  <a:schemeClr val="tx1"/>
                </a:solidFill>
              </a:rPr>
              <a:t>　学校</a:t>
            </a:r>
            <a:r>
              <a:rPr kumimoji="1" lang="ja-JP" altLang="en-US" sz="1200" b="1" dirty="0">
                <a:solidFill>
                  <a:schemeClr val="tx1"/>
                </a:solidFill>
              </a:rPr>
              <a:t>運営協議会・地域学校協働活動・公民館・事業所・家庭・教育委員会・社会教育団体・保育所・こども園・小学校・中学校・高等学校・公立大学など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12" name="三方向矢印 11"/>
          <p:cNvSpPr/>
          <p:nvPr/>
        </p:nvSpPr>
        <p:spPr>
          <a:xfrm>
            <a:off x="0" y="6646915"/>
            <a:ext cx="11695175" cy="160955"/>
          </a:xfrm>
          <a:prstGeom prst="leftRightUp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右矢印 17"/>
          <p:cNvSpPr/>
          <p:nvPr/>
        </p:nvSpPr>
        <p:spPr>
          <a:xfrm rot="5400000">
            <a:off x="9854026" y="4037702"/>
            <a:ext cx="1472185" cy="3645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268ED4D-634E-496A-BB9C-4644F1191828}"/>
              </a:ext>
            </a:extLst>
          </p:cNvPr>
          <p:cNvSpPr txBox="1"/>
          <p:nvPr/>
        </p:nvSpPr>
        <p:spPr>
          <a:xfrm>
            <a:off x="178419" y="76678"/>
            <a:ext cx="7157074" cy="129266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kumimoji="1" lang="en-US" altLang="ja-JP" sz="240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R8 </a:t>
            </a:r>
            <a:r>
              <a:rPr kumimoji="1" lang="ja-JP" altLang="en-US" sz="240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新見南</a:t>
            </a:r>
            <a:r>
              <a:rPr kumimoji="1" lang="ja-JP" altLang="en-US" sz="24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中学校　人権教育グランドデザイン</a:t>
            </a:r>
            <a:endParaRPr kumimoji="1" lang="en-US" altLang="ja-JP" sz="2400" dirty="0" smtClean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54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</a:p>
        </p:txBody>
      </p:sp>
      <p:sp>
        <p:nvSpPr>
          <p:cNvPr id="40" name="楕円 39"/>
          <p:cNvSpPr/>
          <p:nvPr/>
        </p:nvSpPr>
        <p:spPr>
          <a:xfrm>
            <a:off x="-56759" y="4242226"/>
            <a:ext cx="3621689" cy="1675791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・異年齢集団交流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「人権集会」「煌南祭」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「生徒会活動」「南中クラブ活動」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・インクルーシブ教育の推進</a:t>
            </a:r>
          </a:p>
          <a:p>
            <a:r>
              <a:rPr kumimoji="1" lang="ja-JP" altLang="en-US" sz="11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「特別支援学級との交流」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朝の会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endParaRPr kumimoji="1" lang="en-US" altLang="ja-JP" sz="11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・地域交流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「公民館ふれあい交流会」</a:t>
            </a:r>
            <a:endParaRPr kumimoji="1" lang="en-US" altLang="ja-JP" sz="11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endParaRPr kumimoji="1" lang="ja-JP" altLang="en-US" sz="1200" dirty="0"/>
          </a:p>
        </p:txBody>
      </p:sp>
      <p:sp>
        <p:nvSpPr>
          <p:cNvPr id="41" name="矢印: 左右 36">
            <a:extLst>
              <a:ext uri="{FF2B5EF4-FFF2-40B4-BE49-F238E27FC236}">
                <a16:creationId xmlns:a16="http://schemas.microsoft.com/office/drawing/2014/main" id="{61F45FEA-F582-4A87-ADD6-CD4DDE6133AB}"/>
              </a:ext>
            </a:extLst>
          </p:cNvPr>
          <p:cNvSpPr/>
          <p:nvPr/>
        </p:nvSpPr>
        <p:spPr>
          <a:xfrm rot="8394028">
            <a:off x="8911585" y="3604021"/>
            <a:ext cx="968959" cy="143476"/>
          </a:xfrm>
          <a:prstGeom prst="left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3" name="矢印: 左右 36">
            <a:extLst>
              <a:ext uri="{FF2B5EF4-FFF2-40B4-BE49-F238E27FC236}">
                <a16:creationId xmlns:a16="http://schemas.microsoft.com/office/drawing/2014/main" id="{61F45FEA-F582-4A87-ADD6-CD4DDE6133AB}"/>
              </a:ext>
            </a:extLst>
          </p:cNvPr>
          <p:cNvSpPr/>
          <p:nvPr/>
        </p:nvSpPr>
        <p:spPr>
          <a:xfrm rot="5400000">
            <a:off x="6592065" y="5162725"/>
            <a:ext cx="753848" cy="236248"/>
          </a:xfrm>
          <a:prstGeom prst="left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3" name="楕円 22"/>
          <p:cNvSpPr/>
          <p:nvPr/>
        </p:nvSpPr>
        <p:spPr>
          <a:xfrm>
            <a:off x="-84322" y="2997692"/>
            <a:ext cx="3576931" cy="1135862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・各教科授業による基礎的理解</a:t>
            </a:r>
            <a:endParaRPr kumimoji="1" lang="en-US" altLang="ja-JP" sz="11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・「総合的</a:t>
            </a:r>
            <a:r>
              <a:rPr kumimoji="1" lang="ja-JP" altLang="en-US" sz="11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な学習の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時間」</a:t>
            </a:r>
            <a:endParaRPr kumimoji="1" lang="en-US" altLang="ja-JP" sz="11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１年人権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・道徳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考え議論する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1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・特別活動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合意形成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1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3" name="右矢印 2"/>
          <p:cNvSpPr/>
          <p:nvPr/>
        </p:nvSpPr>
        <p:spPr>
          <a:xfrm rot="16200000">
            <a:off x="5896677" y="1038907"/>
            <a:ext cx="407455" cy="3161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楕円 15"/>
          <p:cNvSpPr/>
          <p:nvPr/>
        </p:nvSpPr>
        <p:spPr>
          <a:xfrm>
            <a:off x="3159189" y="1291855"/>
            <a:ext cx="5953396" cy="105800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自他の命を守る行動</a:t>
            </a:r>
          </a:p>
          <a:p>
            <a:pPr algn="ctr"/>
            <a:r>
              <a:rPr kumimoji="1" lang="ja-JP" altLang="en-US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自分を大切にする</a:t>
            </a:r>
            <a:r>
              <a:rPr kumimoji="1" lang="en-US" altLang="ja-JP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自助の精神</a:t>
            </a:r>
            <a:r>
              <a:rPr kumimoji="1" lang="en-US" altLang="ja-JP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4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r>
              <a:rPr kumimoji="1"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他の人を大切だと</a:t>
            </a:r>
            <a:r>
              <a:rPr kumimoji="1" lang="ja-JP" altLang="en-US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認める</a:t>
            </a:r>
            <a:r>
              <a:rPr kumimoji="1" lang="en-US" altLang="ja-JP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共助の精神</a:t>
            </a:r>
            <a:r>
              <a:rPr kumimoji="1" lang="en-US" altLang="ja-JP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21F79AFB-C8E2-4745-B1E4-A11410C18ED9}"/>
              </a:ext>
            </a:extLst>
          </p:cNvPr>
          <p:cNvSpPr/>
          <p:nvPr/>
        </p:nvSpPr>
        <p:spPr>
          <a:xfrm>
            <a:off x="3629479" y="562208"/>
            <a:ext cx="4335210" cy="4701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「共生社会の実現</a:t>
            </a:r>
            <a:r>
              <a:rPr kumimoji="1" lang="ja-JP" altLang="en-US" b="1" dirty="0" smtClean="0"/>
              <a:t>」</a:t>
            </a:r>
            <a:r>
              <a:rPr kumimoji="1" lang="ja-JP" altLang="en-US" sz="1050" b="1" dirty="0" smtClean="0"/>
              <a:t>第４次岡山県人権教育推進プラン</a:t>
            </a:r>
            <a:endParaRPr kumimoji="1" lang="ja-JP" altLang="en-US" sz="1400" b="1" dirty="0"/>
          </a:p>
        </p:txBody>
      </p:sp>
      <p:sp>
        <p:nvSpPr>
          <p:cNvPr id="6" name="右矢印 5"/>
          <p:cNvSpPr/>
          <p:nvPr/>
        </p:nvSpPr>
        <p:spPr>
          <a:xfrm rot="13505429">
            <a:off x="7910013" y="4974236"/>
            <a:ext cx="876853" cy="2384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スクロール: 横 25">
            <a:extLst>
              <a:ext uri="{FF2B5EF4-FFF2-40B4-BE49-F238E27FC236}">
                <a16:creationId xmlns:a16="http://schemas.microsoft.com/office/drawing/2014/main" id="{2B64C73E-2CDF-41C6-B69D-046A00E3DCB2}"/>
              </a:ext>
            </a:extLst>
          </p:cNvPr>
          <p:cNvSpPr/>
          <p:nvPr/>
        </p:nvSpPr>
        <p:spPr>
          <a:xfrm>
            <a:off x="8480717" y="4733953"/>
            <a:ext cx="3488779" cy="1650578"/>
          </a:xfrm>
          <a:prstGeom prst="horizontalScroll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dirty="0" smtClean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ja-JP" altLang="en-US" sz="1400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安心・安全・居心地地のよい学校　　</a:t>
            </a:r>
            <a:endParaRPr kumimoji="1" lang="en-US" altLang="ja-JP" sz="1400" dirty="0" smtClean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心理的安全性の醸成</a:t>
            </a:r>
          </a:p>
          <a:p>
            <a:r>
              <a:rPr kumimoji="1" lang="ja-JP" altLang="en-US" sz="12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・学級担任</a:t>
            </a:r>
            <a:r>
              <a:rPr kumimoji="1" lang="en-US" altLang="ja-JP" sz="12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kumimoji="1" lang="ja-JP" altLang="en-US" sz="12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人制・チーム担任制</a:t>
            </a:r>
          </a:p>
          <a:p>
            <a:r>
              <a:rPr kumimoji="1" lang="ja-JP" altLang="en-US" sz="12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・落ち着いた学級・指示が通る学級の実現</a:t>
            </a:r>
          </a:p>
          <a:p>
            <a:r>
              <a:rPr kumimoji="1" lang="ja-JP" altLang="en-US" sz="12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・居心地の良い学級の実現</a:t>
            </a:r>
            <a:endParaRPr kumimoji="1" lang="en-US" altLang="ja-JP" sz="1200" dirty="0" smtClean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2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・学校生活アンケート</a:t>
            </a:r>
            <a:r>
              <a:rPr kumimoji="1" lang="en-US" altLang="ja-JP" sz="12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(</a:t>
            </a:r>
            <a:r>
              <a:rPr kumimoji="1" lang="ja-JP" altLang="en-US" sz="12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毎週月曜日</a:t>
            </a:r>
            <a:r>
              <a:rPr kumimoji="1" lang="en-US" altLang="ja-JP" sz="12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)</a:t>
            </a:r>
            <a:r>
              <a:rPr kumimoji="1" lang="ja-JP" altLang="en-US" sz="12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実施</a:t>
            </a:r>
          </a:p>
          <a:p>
            <a:endParaRPr kumimoji="1" lang="ja-JP" altLang="en-US" sz="1200" b="1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4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</a:t>
            </a: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45A5C00-4386-4AB5-B56C-B915051B45A4}"/>
              </a:ext>
            </a:extLst>
          </p:cNvPr>
          <p:cNvSpPr txBox="1"/>
          <p:nvPr/>
        </p:nvSpPr>
        <p:spPr>
          <a:xfrm>
            <a:off x="199504" y="6123554"/>
            <a:ext cx="2122767" cy="307777"/>
          </a:xfrm>
          <a:prstGeom prst="rect">
            <a:avLst/>
          </a:prstGeom>
          <a:scene3d>
            <a:camera prst="isometricOffAxis1Right"/>
            <a:lightRig rig="threePt" dir="t"/>
          </a:scene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400" b="1" dirty="0" smtClean="0"/>
              <a:t>家庭・地域</a:t>
            </a:r>
            <a:r>
              <a:rPr kumimoji="1" lang="ja-JP" altLang="en-US" sz="1400" b="1" dirty="0"/>
              <a:t>との連携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8620113" y="2477532"/>
            <a:ext cx="3481766" cy="101541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教職員の研修の充実</a:t>
            </a:r>
          </a:p>
          <a:p>
            <a:r>
              <a:rPr kumimoji="1" lang="ja-JP" altLang="en-US" sz="10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〇教職員自身が人権についての理解と認識を深める</a:t>
            </a:r>
          </a:p>
          <a:p>
            <a:r>
              <a:rPr kumimoji="1" lang="ja-JP" altLang="en-US" sz="10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〇人権学習に対する授業内容・方法・支援の工夫を行う</a:t>
            </a:r>
          </a:p>
          <a:p>
            <a:r>
              <a:rPr kumimoji="1" lang="ja-JP" altLang="en-US" sz="10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〇実践につなげる研修の充実を図る　</a:t>
            </a:r>
            <a:endParaRPr kumimoji="1" lang="ja-JP" altLang="en-US" sz="105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pic>
        <p:nvPicPr>
          <p:cNvPr id="63" name="グラフィックス 62" descr="教室">
            <a:extLst>
              <a:ext uri="{FF2B5EF4-FFF2-40B4-BE49-F238E27FC236}">
                <a16:creationId xmlns:a16="http://schemas.microsoft.com/office/drawing/2014/main" id="{63F8DC9E-6080-437B-8CD8-F573B100FE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0422069" y="2471294"/>
            <a:ext cx="779637" cy="339835"/>
          </a:xfrm>
          <a:prstGeom prst="rect">
            <a:avLst/>
          </a:prstGeom>
        </p:spPr>
      </p:pic>
      <p:pic>
        <p:nvPicPr>
          <p:cNvPr id="59" name="グラフィックス 58" descr="校舎">
            <a:extLst>
              <a:ext uri="{FF2B5EF4-FFF2-40B4-BE49-F238E27FC236}">
                <a16:creationId xmlns:a16="http://schemas.microsoft.com/office/drawing/2014/main" id="{2E8C4D4E-6743-4E0B-A6F3-5D6DF438D49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274249" y="36011"/>
            <a:ext cx="1206468" cy="434603"/>
          </a:xfrm>
          <a:prstGeom prst="rect">
            <a:avLst/>
          </a:prstGeom>
        </p:spPr>
      </p:pic>
      <p:sp>
        <p:nvSpPr>
          <p:cNvPr id="35" name="矢印: 左右 36">
            <a:extLst>
              <a:ext uri="{FF2B5EF4-FFF2-40B4-BE49-F238E27FC236}">
                <a16:creationId xmlns:a16="http://schemas.microsoft.com/office/drawing/2014/main" id="{61F45FEA-F582-4A87-ADD6-CD4DDE6133AB}"/>
              </a:ext>
            </a:extLst>
          </p:cNvPr>
          <p:cNvSpPr/>
          <p:nvPr/>
        </p:nvSpPr>
        <p:spPr>
          <a:xfrm rot="5400000">
            <a:off x="1613985" y="4155327"/>
            <a:ext cx="333010" cy="231874"/>
          </a:xfrm>
          <a:prstGeom prst="left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E589349-9556-43E3-9F6D-01DEFC78BB63}"/>
              </a:ext>
            </a:extLst>
          </p:cNvPr>
          <p:cNvSpPr txBox="1"/>
          <p:nvPr/>
        </p:nvSpPr>
        <p:spPr>
          <a:xfrm>
            <a:off x="3346067" y="3588580"/>
            <a:ext cx="2995161" cy="1631216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視点</a:t>
            </a:r>
            <a:r>
              <a:rPr kumimoji="1" lang="en-US" altLang="ja-JP" sz="1400" b="1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</a:t>
            </a:r>
            <a:r>
              <a:rPr kumimoji="1" lang="ja-JP" altLang="en-US" sz="1400" b="1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</a:t>
            </a:r>
            <a:endParaRPr kumimoji="1" lang="en-US" altLang="ja-JP" sz="1400" b="1" dirty="0" smtClean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1400" b="1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人権に関する知的理解の深化</a:t>
            </a:r>
          </a:p>
          <a:p>
            <a:endParaRPr kumimoji="1" lang="ja-JP" altLang="en-US" sz="1400" b="1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1400" b="1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　　　　　　</a:t>
            </a:r>
            <a:endParaRPr kumimoji="1" lang="en-US" altLang="ja-JP" sz="1400" b="1" dirty="0" smtClean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14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kumimoji="1" lang="ja-JP" altLang="en-US" sz="1400" b="1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人権感覚の育成</a:t>
            </a:r>
            <a:endParaRPr kumimoji="1" lang="en-US" altLang="ja-JP" sz="1400" b="1" dirty="0" smtClean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1100" b="1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</a:t>
            </a:r>
            <a:r>
              <a:rPr kumimoji="1" lang="ja-JP" altLang="en-US" sz="10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</a:t>
            </a:r>
            <a:r>
              <a:rPr lang="en-US" altLang="ja-JP" sz="1000" b="1" dirty="0">
                <a:solidFill>
                  <a:schemeClr val="bg1"/>
                </a:solidFill>
                <a:latin typeface="Times New Roman" panose="02020603050405020304" pitchFamily="18" charset="0"/>
                <a:ea typeface="UD デジタル 教科書体 NK-B" panose="02020700000000000000" pitchFamily="18" charset="-128"/>
                <a:cs typeface="ＭＳ 明朝" panose="02020609040205080304" pitchFamily="17" charset="-128"/>
              </a:rPr>
              <a:t>(</a:t>
            </a:r>
            <a:r>
              <a:rPr lang="ja-JP" altLang="en-US" sz="1000" b="1" dirty="0">
                <a:solidFill>
                  <a:schemeClr val="bg1"/>
                </a:solidFill>
                <a:latin typeface="Times New Roman" panose="02020603050405020304" pitchFamily="18" charset="0"/>
                <a:ea typeface="UD デジタル 教科書体 NK-B" panose="02020700000000000000" pitchFamily="18" charset="-128"/>
                <a:cs typeface="ＭＳ 明朝" panose="02020609040205080304" pitchFamily="17" charset="-128"/>
              </a:rPr>
              <a:t>学習活動・日常生活・交流体験学習</a:t>
            </a:r>
            <a:r>
              <a:rPr lang="en-US" altLang="ja-JP" sz="1000" b="1" dirty="0">
                <a:solidFill>
                  <a:schemeClr val="bg1"/>
                </a:solidFill>
                <a:latin typeface="Times New Roman" panose="02020603050405020304" pitchFamily="18" charset="0"/>
                <a:ea typeface="UD デジタル 教科書体 NK-B" panose="02020700000000000000" pitchFamily="18" charset="-128"/>
                <a:cs typeface="ＭＳ 明朝" panose="02020609040205080304" pitchFamily="17" charset="-128"/>
              </a:rPr>
              <a:t>)</a:t>
            </a:r>
          </a:p>
          <a:p>
            <a:r>
              <a:rPr kumimoji="1" lang="ja-JP" altLang="en-US" sz="10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　　　　　</a:t>
            </a:r>
            <a:r>
              <a:rPr kumimoji="1" lang="ja-JP" altLang="en-US" sz="16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</a:t>
            </a:r>
            <a:endParaRPr kumimoji="1" lang="ja-JP" altLang="en-US" sz="1400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8" name="矢印: 左右 36">
            <a:extLst>
              <a:ext uri="{FF2B5EF4-FFF2-40B4-BE49-F238E27FC236}">
                <a16:creationId xmlns:a16="http://schemas.microsoft.com/office/drawing/2014/main" id="{61F45FEA-F582-4A87-ADD6-CD4DDE6133AB}"/>
              </a:ext>
            </a:extLst>
          </p:cNvPr>
          <p:cNvSpPr/>
          <p:nvPr/>
        </p:nvSpPr>
        <p:spPr>
          <a:xfrm rot="16200000">
            <a:off x="4565492" y="4169374"/>
            <a:ext cx="402108" cy="170975"/>
          </a:xfrm>
          <a:prstGeom prst="left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8750326" y="663425"/>
            <a:ext cx="3198833" cy="1585478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6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r>
              <a:rPr kumimoji="1" lang="ja-JP" altLang="en-US" sz="16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育てたい資質・能力</a:t>
            </a:r>
          </a:p>
          <a:p>
            <a:r>
              <a:rPr kumimoji="1" lang="ja-JP" altLang="en-US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〇知識的側面</a:t>
            </a:r>
          </a:p>
          <a:p>
            <a:r>
              <a:rPr kumimoji="1" lang="ja-JP" altLang="en-US" sz="11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   　</a:t>
            </a:r>
            <a:r>
              <a:rPr kumimoji="1" lang="en-US" altLang="ja-JP" sz="11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1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正義、責任、平等、権利、義務、連帯</a:t>
            </a:r>
            <a:r>
              <a:rPr kumimoji="1" lang="en-US" altLang="ja-JP" sz="11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1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〇価値的・態度的側面</a:t>
            </a:r>
          </a:p>
          <a:p>
            <a:r>
              <a:rPr kumimoji="1" lang="ja-JP" altLang="en-US" sz="11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   　</a:t>
            </a:r>
            <a:r>
              <a:rPr kumimoji="1" lang="en-US" altLang="ja-JP" sz="11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1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人間の尊厳、肯定的態度</a:t>
            </a:r>
            <a:r>
              <a:rPr kumimoji="1" lang="en-US" altLang="ja-JP" sz="11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1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〇技能的側面</a:t>
            </a:r>
          </a:p>
          <a:p>
            <a:r>
              <a:rPr kumimoji="1" lang="ja-JP" altLang="en-US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    </a:t>
            </a:r>
            <a:r>
              <a:rPr kumimoji="1" lang="en-US" altLang="ja-JP" sz="11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1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いじめ、偏見、差別を見極める技能</a:t>
            </a:r>
            <a:r>
              <a:rPr kumimoji="1" lang="en-US" altLang="ja-JP" sz="11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r>
              <a:rPr kumimoji="1" lang="ja-JP" altLang="en-US" sz="11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endParaRPr kumimoji="1" lang="ja-JP" altLang="en-US" sz="14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endParaRPr kumimoji="1" lang="ja-JP" altLang="en-US" sz="1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34" name="スクロール: 横 25">
            <a:extLst>
              <a:ext uri="{FF2B5EF4-FFF2-40B4-BE49-F238E27FC236}">
                <a16:creationId xmlns:a16="http://schemas.microsoft.com/office/drawing/2014/main" id="{2B64C73E-2CDF-41C6-B69D-046A00E3DCB2}"/>
              </a:ext>
            </a:extLst>
          </p:cNvPr>
          <p:cNvSpPr/>
          <p:nvPr/>
        </p:nvSpPr>
        <p:spPr>
          <a:xfrm>
            <a:off x="86470" y="1488813"/>
            <a:ext cx="3099312" cy="1575562"/>
          </a:xfrm>
          <a:prstGeom prst="horizontalScroll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600" dirty="0" smtClean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6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目指す生徒像</a:t>
            </a:r>
          </a:p>
          <a:p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〇あいさつ、返事を日常的にする生徒</a:t>
            </a:r>
          </a:p>
          <a:p>
            <a:r>
              <a:rPr kumimoji="1" lang="ja-JP" altLang="en-US" sz="1100" b="1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〇人権感覚を持って物事に取り組む生徒</a:t>
            </a:r>
          </a:p>
          <a:p>
            <a:r>
              <a:rPr kumimoji="1" lang="ja-JP" altLang="en-US" sz="1100" b="1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〇課題解決に協働して取り組む生徒</a:t>
            </a:r>
          </a:p>
          <a:p>
            <a:r>
              <a:rPr kumimoji="1" lang="ja-JP" altLang="en-US" sz="1100" b="1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〇自分と向き合い高められる生徒</a:t>
            </a:r>
          </a:p>
          <a:p>
            <a:r>
              <a:rPr kumimoji="1" lang="ja-JP" altLang="en-US" sz="1100" b="1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〇他者や地域とつながる元気な生徒</a:t>
            </a:r>
            <a:endParaRPr kumimoji="1" lang="ja-JP" altLang="en-US" sz="1050" b="1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4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</a:t>
            </a: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</a:p>
        </p:txBody>
      </p:sp>
      <p:sp>
        <p:nvSpPr>
          <p:cNvPr id="13" name="角丸四角形 12"/>
          <p:cNvSpPr/>
          <p:nvPr/>
        </p:nvSpPr>
        <p:spPr>
          <a:xfrm>
            <a:off x="-56707" y="840881"/>
            <a:ext cx="3198429" cy="61451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新見南中学校教育目標</a:t>
            </a:r>
            <a:endParaRPr kumimoji="1" lang="en-US" altLang="ja-JP" sz="1200" dirty="0" smtClean="0"/>
          </a:p>
          <a:p>
            <a:pPr algn="ctr"/>
            <a:r>
              <a:rPr kumimoji="1" lang="ja-JP" altLang="en-US" sz="16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希望ある未来を切り拓生徒の育成</a:t>
            </a:r>
            <a:endParaRPr kumimoji="1" lang="ja-JP" altLang="en-US" sz="16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48" name="図 4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2363" y="480741"/>
            <a:ext cx="654262" cy="572145"/>
          </a:xfrm>
          <a:prstGeom prst="rect">
            <a:avLst/>
          </a:prstGeom>
        </p:spPr>
      </p:pic>
      <p:sp>
        <p:nvSpPr>
          <p:cNvPr id="42" name="下矢印 41"/>
          <p:cNvSpPr/>
          <p:nvPr/>
        </p:nvSpPr>
        <p:spPr>
          <a:xfrm rot="4194242">
            <a:off x="7334400" y="2248145"/>
            <a:ext cx="215568" cy="248797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楕円 26"/>
          <p:cNvSpPr/>
          <p:nvPr/>
        </p:nvSpPr>
        <p:spPr>
          <a:xfrm>
            <a:off x="3629479" y="2611284"/>
            <a:ext cx="4677188" cy="409351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人権教育の３つの視点</a:t>
            </a:r>
            <a:endParaRPr kumimoji="1" lang="ja-JP" altLang="en-US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07D8B450-FBA9-44EA-B628-3A3FDB9819EC}"/>
              </a:ext>
            </a:extLst>
          </p:cNvPr>
          <p:cNvSpPr/>
          <p:nvPr/>
        </p:nvSpPr>
        <p:spPr>
          <a:xfrm>
            <a:off x="4093184" y="3331700"/>
            <a:ext cx="1663804" cy="360337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dirty="0" smtClean="0"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ＭＳ 明朝" panose="02020609040205080304" pitchFamily="17" charset="-128"/>
              </a:rPr>
              <a:t>自他の人権を守るための</a:t>
            </a:r>
            <a:endParaRPr lang="en-US" altLang="ja-JP" sz="1000" dirty="0" smtClean="0">
              <a:solidFill>
                <a:schemeClr val="bg1"/>
              </a:solidFill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ＭＳ 明朝" panose="02020609040205080304" pitchFamily="17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ＭＳ 明朝" panose="02020609040205080304" pitchFamily="17" charset="-128"/>
              </a:rPr>
              <a:t>実践行動</a:t>
            </a:r>
            <a:endParaRPr lang="ja-JP" altLang="ja-JP" sz="1000" dirty="0">
              <a:solidFill>
                <a:schemeClr val="bg1"/>
              </a:solidFill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ＭＳ 明朝" panose="02020609040205080304" pitchFamily="17" charset="-128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7183174" y="3846394"/>
            <a:ext cx="1726527" cy="424870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その人が本来持っている個性や能力の伸長</a:t>
            </a:r>
            <a:endParaRPr kumimoji="1" lang="ja-JP" altLang="en-US" sz="900" dirty="0">
              <a:solidFill>
                <a:schemeClr val="bg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43" name="矢印: 左右 36">
            <a:extLst>
              <a:ext uri="{FF2B5EF4-FFF2-40B4-BE49-F238E27FC236}">
                <a16:creationId xmlns:a16="http://schemas.microsoft.com/office/drawing/2014/main" id="{61F45FEA-F582-4A87-ADD6-CD4DDE6133AB}"/>
              </a:ext>
            </a:extLst>
          </p:cNvPr>
          <p:cNvSpPr/>
          <p:nvPr/>
        </p:nvSpPr>
        <p:spPr>
          <a:xfrm rot="10800000">
            <a:off x="6253364" y="4380260"/>
            <a:ext cx="349816" cy="222422"/>
          </a:xfrm>
          <a:prstGeom prst="left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7" name="矢印: 左右 36">
            <a:extLst>
              <a:ext uri="{FF2B5EF4-FFF2-40B4-BE49-F238E27FC236}">
                <a16:creationId xmlns:a16="http://schemas.microsoft.com/office/drawing/2014/main" id="{61F45FEA-F582-4A87-ADD6-CD4DDE6133AB}"/>
              </a:ext>
            </a:extLst>
          </p:cNvPr>
          <p:cNvSpPr/>
          <p:nvPr/>
        </p:nvSpPr>
        <p:spPr>
          <a:xfrm rot="16200000">
            <a:off x="4887008" y="5350108"/>
            <a:ext cx="413640" cy="222422"/>
          </a:xfrm>
          <a:prstGeom prst="left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9" name="右矢印 48"/>
          <p:cNvSpPr/>
          <p:nvPr/>
        </p:nvSpPr>
        <p:spPr>
          <a:xfrm rot="10800000">
            <a:off x="7498080" y="5785088"/>
            <a:ext cx="1135668" cy="2420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右矢印 49"/>
          <p:cNvSpPr/>
          <p:nvPr/>
        </p:nvSpPr>
        <p:spPr>
          <a:xfrm rot="11432215">
            <a:off x="6103899" y="5172715"/>
            <a:ext cx="2547254" cy="2384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450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4142</TotalTime>
  <Words>602</Words>
  <Application>Microsoft Office PowerPoint</Application>
  <PresentationFormat>ワイド画面</PresentationFormat>
  <Paragraphs>70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ＭＳ 明朝</vt:lpstr>
      <vt:lpstr>UD デジタル 教科書体 N-B</vt:lpstr>
      <vt:lpstr>UD デジタル 教科書体 NK-B</vt:lpstr>
      <vt:lpstr>UD デジタル 教科書体 NP-B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校長としての経営理念</dc:title>
  <dc:creator>NO111</dc:creator>
  <cp:lastModifiedBy>minami-jhs037</cp:lastModifiedBy>
  <cp:revision>333</cp:revision>
  <cp:lastPrinted>2025-12-09T01:12:17Z</cp:lastPrinted>
  <dcterms:created xsi:type="dcterms:W3CDTF">2020-04-20T02:53:17Z</dcterms:created>
  <dcterms:modified xsi:type="dcterms:W3CDTF">2026-02-05T00:21:56Z</dcterms:modified>
</cp:coreProperties>
</file>